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y="6858000" cx="9144000"/>
  <p:notesSz cx="6662725" cy="9926625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887663" cy="4968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773488" y="0"/>
            <a:ext cx="2887662" cy="4968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850900" y="744538"/>
            <a:ext cx="4962525" cy="37226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66750" y="4714875"/>
            <a:ext cx="5329238" cy="44672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9428163"/>
            <a:ext cx="2887663" cy="4968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773488" y="9428163"/>
            <a:ext cx="2887662" cy="4968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GB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:notes"/>
          <p:cNvSpPr/>
          <p:nvPr>
            <p:ph idx="2" type="sldImg"/>
          </p:nvPr>
        </p:nvSpPr>
        <p:spPr>
          <a:xfrm>
            <a:off x="850900" y="744538"/>
            <a:ext cx="4962525" cy="37226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6" name="Google Shape;66;p1:notes"/>
          <p:cNvSpPr txBox="1"/>
          <p:nvPr>
            <p:ph idx="1" type="body"/>
          </p:nvPr>
        </p:nvSpPr>
        <p:spPr>
          <a:xfrm>
            <a:off x="666750" y="4714875"/>
            <a:ext cx="5329238" cy="44672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p1:notes"/>
          <p:cNvSpPr txBox="1"/>
          <p:nvPr>
            <p:ph idx="12" type="sldNum"/>
          </p:nvPr>
        </p:nvSpPr>
        <p:spPr>
          <a:xfrm>
            <a:off x="3773488" y="9428163"/>
            <a:ext cx="2887662" cy="4968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599975532a_0_65:notes"/>
          <p:cNvSpPr/>
          <p:nvPr>
            <p:ph idx="2" type="sldImg"/>
          </p:nvPr>
        </p:nvSpPr>
        <p:spPr>
          <a:xfrm>
            <a:off x="850900" y="744538"/>
            <a:ext cx="4962600" cy="37227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1" name="Google Shape;121;g599975532a_0_65:notes"/>
          <p:cNvSpPr txBox="1"/>
          <p:nvPr>
            <p:ph idx="1" type="body"/>
          </p:nvPr>
        </p:nvSpPr>
        <p:spPr>
          <a:xfrm>
            <a:off x="666750" y="4714875"/>
            <a:ext cx="5329200" cy="4467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2" name="Google Shape;122;g599975532a_0_65:notes"/>
          <p:cNvSpPr txBox="1"/>
          <p:nvPr>
            <p:ph idx="12" type="sldNum"/>
          </p:nvPr>
        </p:nvSpPr>
        <p:spPr>
          <a:xfrm>
            <a:off x="3773488" y="9428163"/>
            <a:ext cx="2887800" cy="496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599975532a_0_71:notes"/>
          <p:cNvSpPr/>
          <p:nvPr>
            <p:ph idx="2" type="sldImg"/>
          </p:nvPr>
        </p:nvSpPr>
        <p:spPr>
          <a:xfrm>
            <a:off x="850900" y="744538"/>
            <a:ext cx="4962600" cy="37227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599975532a_0_71:notes"/>
          <p:cNvSpPr txBox="1"/>
          <p:nvPr>
            <p:ph idx="1" type="body"/>
          </p:nvPr>
        </p:nvSpPr>
        <p:spPr>
          <a:xfrm>
            <a:off x="666750" y="4714875"/>
            <a:ext cx="5329200" cy="44673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" name="Google Shape;74;g599975532a_0_71:notes"/>
          <p:cNvSpPr txBox="1"/>
          <p:nvPr>
            <p:ph idx="12" type="sldNum"/>
          </p:nvPr>
        </p:nvSpPr>
        <p:spPr>
          <a:xfrm>
            <a:off x="3773488" y="9428163"/>
            <a:ext cx="2887800" cy="4968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599975532a_0_0:notes"/>
          <p:cNvSpPr/>
          <p:nvPr>
            <p:ph idx="2" type="sldImg"/>
          </p:nvPr>
        </p:nvSpPr>
        <p:spPr>
          <a:xfrm>
            <a:off x="850900" y="744538"/>
            <a:ext cx="4962600" cy="37227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599975532a_0_0:notes"/>
          <p:cNvSpPr txBox="1"/>
          <p:nvPr>
            <p:ph idx="1" type="body"/>
          </p:nvPr>
        </p:nvSpPr>
        <p:spPr>
          <a:xfrm>
            <a:off x="666750" y="4714875"/>
            <a:ext cx="5329200" cy="44673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" name="Google Shape;80;g599975532a_0_0:notes"/>
          <p:cNvSpPr txBox="1"/>
          <p:nvPr>
            <p:ph idx="12" type="sldNum"/>
          </p:nvPr>
        </p:nvSpPr>
        <p:spPr>
          <a:xfrm>
            <a:off x="3773488" y="9428163"/>
            <a:ext cx="2887800" cy="4968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599975532a_0_30:notes"/>
          <p:cNvSpPr/>
          <p:nvPr>
            <p:ph idx="2" type="sldImg"/>
          </p:nvPr>
        </p:nvSpPr>
        <p:spPr>
          <a:xfrm>
            <a:off x="850900" y="744538"/>
            <a:ext cx="4962600" cy="37227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599975532a_0_30:notes"/>
          <p:cNvSpPr txBox="1"/>
          <p:nvPr>
            <p:ph idx="1" type="body"/>
          </p:nvPr>
        </p:nvSpPr>
        <p:spPr>
          <a:xfrm>
            <a:off x="666750" y="4714875"/>
            <a:ext cx="5329200" cy="44673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" name="Google Shape;86;g599975532a_0_30:notes"/>
          <p:cNvSpPr txBox="1"/>
          <p:nvPr>
            <p:ph idx="12" type="sldNum"/>
          </p:nvPr>
        </p:nvSpPr>
        <p:spPr>
          <a:xfrm>
            <a:off x="3773488" y="9428163"/>
            <a:ext cx="2887800" cy="4968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599975532a_0_35:notes"/>
          <p:cNvSpPr/>
          <p:nvPr>
            <p:ph idx="2" type="sldImg"/>
          </p:nvPr>
        </p:nvSpPr>
        <p:spPr>
          <a:xfrm>
            <a:off x="850900" y="744538"/>
            <a:ext cx="4962600" cy="37227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599975532a_0_35:notes"/>
          <p:cNvSpPr txBox="1"/>
          <p:nvPr>
            <p:ph idx="1" type="body"/>
          </p:nvPr>
        </p:nvSpPr>
        <p:spPr>
          <a:xfrm>
            <a:off x="666750" y="4714875"/>
            <a:ext cx="5329200" cy="44673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g599975532a_0_35:notes"/>
          <p:cNvSpPr txBox="1"/>
          <p:nvPr>
            <p:ph idx="12" type="sldNum"/>
          </p:nvPr>
        </p:nvSpPr>
        <p:spPr>
          <a:xfrm>
            <a:off x="3773488" y="9428163"/>
            <a:ext cx="2887800" cy="4968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599975532a_0_40:notes"/>
          <p:cNvSpPr/>
          <p:nvPr>
            <p:ph idx="2" type="sldImg"/>
          </p:nvPr>
        </p:nvSpPr>
        <p:spPr>
          <a:xfrm>
            <a:off x="850900" y="744538"/>
            <a:ext cx="4962600" cy="37227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599975532a_0_40:notes"/>
          <p:cNvSpPr txBox="1"/>
          <p:nvPr>
            <p:ph idx="1" type="body"/>
          </p:nvPr>
        </p:nvSpPr>
        <p:spPr>
          <a:xfrm>
            <a:off x="666750" y="4714875"/>
            <a:ext cx="5329200" cy="44673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g599975532a_0_40:notes"/>
          <p:cNvSpPr txBox="1"/>
          <p:nvPr>
            <p:ph idx="12" type="sldNum"/>
          </p:nvPr>
        </p:nvSpPr>
        <p:spPr>
          <a:xfrm>
            <a:off x="3773488" y="9428163"/>
            <a:ext cx="2887800" cy="4968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599975532a_0_45:notes"/>
          <p:cNvSpPr/>
          <p:nvPr>
            <p:ph idx="2" type="sldImg"/>
          </p:nvPr>
        </p:nvSpPr>
        <p:spPr>
          <a:xfrm>
            <a:off x="850900" y="744538"/>
            <a:ext cx="4962600" cy="37227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599975532a_0_45:notes"/>
          <p:cNvSpPr txBox="1"/>
          <p:nvPr>
            <p:ph idx="1" type="body"/>
          </p:nvPr>
        </p:nvSpPr>
        <p:spPr>
          <a:xfrm>
            <a:off x="666750" y="4714875"/>
            <a:ext cx="5329200" cy="44673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" name="Google Shape;104;g599975532a_0_45:notes"/>
          <p:cNvSpPr txBox="1"/>
          <p:nvPr>
            <p:ph idx="12" type="sldNum"/>
          </p:nvPr>
        </p:nvSpPr>
        <p:spPr>
          <a:xfrm>
            <a:off x="3773488" y="9428163"/>
            <a:ext cx="2887800" cy="4968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599975532a_0_50:notes"/>
          <p:cNvSpPr/>
          <p:nvPr>
            <p:ph idx="2" type="sldImg"/>
          </p:nvPr>
        </p:nvSpPr>
        <p:spPr>
          <a:xfrm>
            <a:off x="850900" y="744538"/>
            <a:ext cx="4962600" cy="37227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599975532a_0_50:notes"/>
          <p:cNvSpPr txBox="1"/>
          <p:nvPr>
            <p:ph idx="1" type="body"/>
          </p:nvPr>
        </p:nvSpPr>
        <p:spPr>
          <a:xfrm>
            <a:off x="666750" y="4714875"/>
            <a:ext cx="5329200" cy="44673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" name="Google Shape;110;g599975532a_0_50:notes"/>
          <p:cNvSpPr txBox="1"/>
          <p:nvPr>
            <p:ph idx="12" type="sldNum"/>
          </p:nvPr>
        </p:nvSpPr>
        <p:spPr>
          <a:xfrm>
            <a:off x="3773488" y="9428163"/>
            <a:ext cx="2887800" cy="4968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599975532a_0_55:notes"/>
          <p:cNvSpPr/>
          <p:nvPr>
            <p:ph idx="2" type="sldImg"/>
          </p:nvPr>
        </p:nvSpPr>
        <p:spPr>
          <a:xfrm>
            <a:off x="850900" y="744538"/>
            <a:ext cx="4962600" cy="37227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599975532a_0_55:notes"/>
          <p:cNvSpPr txBox="1"/>
          <p:nvPr>
            <p:ph idx="1" type="body"/>
          </p:nvPr>
        </p:nvSpPr>
        <p:spPr>
          <a:xfrm>
            <a:off x="666750" y="4714875"/>
            <a:ext cx="5329200" cy="44673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6" name="Google Shape;116;g599975532a_0_55:notes"/>
          <p:cNvSpPr txBox="1"/>
          <p:nvPr>
            <p:ph idx="12" type="sldNum"/>
          </p:nvPr>
        </p:nvSpPr>
        <p:spPr>
          <a:xfrm>
            <a:off x="3773488" y="9428163"/>
            <a:ext cx="2887800" cy="4968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2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2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0067B1"/>
              </a:buClr>
              <a:buSzPts val="3200"/>
              <a:buFont typeface="Arial"/>
              <a:buNone/>
              <a:defRPr/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0067B1"/>
              </a:buClr>
              <a:buSzPts val="2800"/>
              <a:buFont typeface="Arial"/>
              <a:buNone/>
              <a:defRPr/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0067B1"/>
              </a:buClr>
              <a:buSzPts val="2400"/>
              <a:buFont typeface="Arial"/>
              <a:buNone/>
              <a:defRPr/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/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/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/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/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/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/>
            </a:lvl9pPr>
          </a:lstStyle>
          <a:p/>
        </p:txBody>
      </p:sp>
      <p:sp>
        <p:nvSpPr>
          <p:cNvPr id="20" name="Google Shape;20;p2"/>
          <p:cNvSpPr txBox="1"/>
          <p:nvPr>
            <p:ph idx="11" type="ftr"/>
          </p:nvPr>
        </p:nvSpPr>
        <p:spPr>
          <a:xfrm>
            <a:off x="1692275" y="6397625"/>
            <a:ext cx="6408738" cy="3603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Vertical Text" type="vertTx">
  <p:cSld name="VERTICAL_TEXT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1"/>
          <p:cNvSpPr txBox="1"/>
          <p:nvPr>
            <p:ph type="title"/>
          </p:nvPr>
        </p:nvSpPr>
        <p:spPr>
          <a:xfrm>
            <a:off x="179388" y="44450"/>
            <a:ext cx="8713787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11"/>
          <p:cNvSpPr txBox="1"/>
          <p:nvPr>
            <p:ph idx="1" type="body"/>
          </p:nvPr>
        </p:nvSpPr>
        <p:spPr>
          <a:xfrm rot="5400000">
            <a:off x="2339976" y="-892175"/>
            <a:ext cx="4392612" cy="87137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rgbClr val="0067B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rgbClr val="0067B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rgbClr val="0067B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59" name="Google Shape;59;p11"/>
          <p:cNvSpPr txBox="1"/>
          <p:nvPr>
            <p:ph idx="11" type="ftr"/>
          </p:nvPr>
        </p:nvSpPr>
        <p:spPr>
          <a:xfrm>
            <a:off x="1692275" y="6397625"/>
            <a:ext cx="6408738" cy="3603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ertical Title and Text" type="vertTitleAndTx">
  <p:cSld name="VERTICAL_TITLE_AND_VERTICAL_TEXT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2"/>
          <p:cNvSpPr txBox="1"/>
          <p:nvPr>
            <p:ph type="title"/>
          </p:nvPr>
        </p:nvSpPr>
        <p:spPr>
          <a:xfrm rot="5400000">
            <a:off x="4995863" y="1763713"/>
            <a:ext cx="5616575" cy="21780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" name="Google Shape;62;p12"/>
          <p:cNvSpPr txBox="1"/>
          <p:nvPr>
            <p:ph idx="1" type="body"/>
          </p:nvPr>
        </p:nvSpPr>
        <p:spPr>
          <a:xfrm rot="5400000">
            <a:off x="562769" y="-338931"/>
            <a:ext cx="5616575" cy="63833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rgbClr val="0067B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rgbClr val="0067B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rgbClr val="0067B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63" name="Google Shape;63;p12"/>
          <p:cNvSpPr txBox="1"/>
          <p:nvPr>
            <p:ph idx="11" type="ftr"/>
          </p:nvPr>
        </p:nvSpPr>
        <p:spPr>
          <a:xfrm>
            <a:off x="1692275" y="6397625"/>
            <a:ext cx="6408738" cy="3603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ontent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/>
          <p:nvPr>
            <p:ph type="title"/>
          </p:nvPr>
        </p:nvSpPr>
        <p:spPr>
          <a:xfrm>
            <a:off x="179388" y="44450"/>
            <a:ext cx="8713787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3"/>
          <p:cNvSpPr txBox="1"/>
          <p:nvPr>
            <p:ph idx="1" type="body"/>
          </p:nvPr>
        </p:nvSpPr>
        <p:spPr>
          <a:xfrm>
            <a:off x="179388" y="1268413"/>
            <a:ext cx="8713787" cy="43926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rgbClr val="0067B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rgbClr val="0067B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rgbClr val="0067B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24" name="Google Shape;24;p3"/>
          <p:cNvSpPr txBox="1"/>
          <p:nvPr>
            <p:ph idx="11" type="ftr"/>
          </p:nvPr>
        </p:nvSpPr>
        <p:spPr>
          <a:xfrm>
            <a:off x="1692275" y="6397625"/>
            <a:ext cx="6408738" cy="3603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sz="4000" cap="none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4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0067B1"/>
              </a:buClr>
              <a:buSzPts val="2000"/>
              <a:buFont typeface="Arial"/>
              <a:buNone/>
              <a:defRPr sz="2000"/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0067B1"/>
              </a:buClr>
              <a:buSzPts val="1800"/>
              <a:buFont typeface="Arial"/>
              <a:buNone/>
              <a:defRPr sz="1800"/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0067B1"/>
              </a:buClr>
              <a:buSzPts val="1600"/>
              <a:buFont typeface="Arial"/>
              <a:buNone/>
              <a:defRPr sz="1600"/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/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/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/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/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/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/>
            </a:lvl9pPr>
          </a:lstStyle>
          <a:p/>
        </p:txBody>
      </p:sp>
      <p:sp>
        <p:nvSpPr>
          <p:cNvPr id="28" name="Google Shape;28;p4"/>
          <p:cNvSpPr txBox="1"/>
          <p:nvPr>
            <p:ph idx="11" type="ftr"/>
          </p:nvPr>
        </p:nvSpPr>
        <p:spPr>
          <a:xfrm>
            <a:off x="1692275" y="6397625"/>
            <a:ext cx="6408738" cy="3603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wo Content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/>
          <p:nvPr>
            <p:ph type="title"/>
          </p:nvPr>
        </p:nvSpPr>
        <p:spPr>
          <a:xfrm>
            <a:off x="179388" y="44450"/>
            <a:ext cx="8713787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" type="body"/>
          </p:nvPr>
        </p:nvSpPr>
        <p:spPr>
          <a:xfrm>
            <a:off x="179388" y="1268413"/>
            <a:ext cx="4279900" cy="43926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rgbClr val="0067B1"/>
              </a:buClr>
              <a:buSzPts val="2800"/>
              <a:buFont typeface="Arial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rgbClr val="0067B1"/>
              </a:buClr>
              <a:buSzPts val="2400"/>
              <a:buFont typeface="Arial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rgbClr val="0067B1"/>
              </a:buClr>
              <a:buSzPts val="2000"/>
              <a:buFont typeface="Arial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»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»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»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»"/>
              <a:defRPr sz="1800"/>
            </a:lvl9pPr>
          </a:lstStyle>
          <a:p/>
        </p:txBody>
      </p:sp>
      <p:sp>
        <p:nvSpPr>
          <p:cNvPr id="32" name="Google Shape;32;p5"/>
          <p:cNvSpPr txBox="1"/>
          <p:nvPr>
            <p:ph idx="2" type="body"/>
          </p:nvPr>
        </p:nvSpPr>
        <p:spPr>
          <a:xfrm>
            <a:off x="4611688" y="1268413"/>
            <a:ext cx="4281487" cy="43926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rgbClr val="0067B1"/>
              </a:buClr>
              <a:buSzPts val="2800"/>
              <a:buFont typeface="Arial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rgbClr val="0067B1"/>
              </a:buClr>
              <a:buSzPts val="2400"/>
              <a:buFont typeface="Arial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rgbClr val="0067B1"/>
              </a:buClr>
              <a:buSzPts val="2000"/>
              <a:buFont typeface="Arial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»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»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»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»"/>
              <a:defRPr sz="1800"/>
            </a:lvl9pPr>
          </a:lstStyle>
          <a:p/>
        </p:txBody>
      </p:sp>
      <p:sp>
        <p:nvSpPr>
          <p:cNvPr id="33" name="Google Shape;33;p5"/>
          <p:cNvSpPr txBox="1"/>
          <p:nvPr>
            <p:ph idx="11" type="ftr"/>
          </p:nvPr>
        </p:nvSpPr>
        <p:spPr>
          <a:xfrm>
            <a:off x="1692275" y="6397625"/>
            <a:ext cx="6408738" cy="3603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mparison" type="twoTxTwoObj">
  <p:cSld name="TWO_OBJECTS_WITH_TEXT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6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rgbClr val="0067B1"/>
              </a:buClr>
              <a:buSzPts val="2400"/>
              <a:buFont typeface="Arial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rgbClr val="0067B1"/>
              </a:buClr>
              <a:buSzPts val="2000"/>
              <a:buFont typeface="Arial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rgbClr val="0067B1"/>
              </a:buClr>
              <a:buSzPts val="1800"/>
              <a:buFont typeface="Arial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1" sz="1600"/>
            </a:lvl9pPr>
          </a:lstStyle>
          <a:p/>
        </p:txBody>
      </p:sp>
      <p:sp>
        <p:nvSpPr>
          <p:cNvPr id="37" name="Google Shape;37;p6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rgbClr val="0067B1"/>
              </a:buClr>
              <a:buSzPts val="2400"/>
              <a:buFont typeface="Arial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rgbClr val="0067B1"/>
              </a:buClr>
              <a:buSzPts val="2000"/>
              <a:buFont typeface="Arial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rgbClr val="0067B1"/>
              </a:buClr>
              <a:buSzPts val="1800"/>
              <a:buFont typeface="Arial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»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»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»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»"/>
              <a:defRPr sz="1600"/>
            </a:lvl9pPr>
          </a:lstStyle>
          <a:p/>
        </p:txBody>
      </p:sp>
      <p:sp>
        <p:nvSpPr>
          <p:cNvPr id="38" name="Google Shape;38;p6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rgbClr val="0067B1"/>
              </a:buClr>
              <a:buSzPts val="2400"/>
              <a:buFont typeface="Arial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rgbClr val="0067B1"/>
              </a:buClr>
              <a:buSzPts val="2000"/>
              <a:buFont typeface="Arial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rgbClr val="0067B1"/>
              </a:buClr>
              <a:buSzPts val="1800"/>
              <a:buFont typeface="Arial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1" sz="1600"/>
            </a:lvl9pPr>
          </a:lstStyle>
          <a:p/>
        </p:txBody>
      </p:sp>
      <p:sp>
        <p:nvSpPr>
          <p:cNvPr id="39" name="Google Shape;39;p6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rgbClr val="0067B1"/>
              </a:buClr>
              <a:buSzPts val="2400"/>
              <a:buFont typeface="Arial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rgbClr val="0067B1"/>
              </a:buClr>
              <a:buSzPts val="2000"/>
              <a:buFont typeface="Arial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rgbClr val="0067B1"/>
              </a:buClr>
              <a:buSzPts val="1800"/>
              <a:buFont typeface="Arial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»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»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»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»"/>
              <a:defRPr sz="1600"/>
            </a:lvl9pPr>
          </a:lstStyle>
          <a:p/>
        </p:txBody>
      </p:sp>
      <p:sp>
        <p:nvSpPr>
          <p:cNvPr id="40" name="Google Shape;40;p6"/>
          <p:cNvSpPr txBox="1"/>
          <p:nvPr>
            <p:ph idx="11" type="ftr"/>
          </p:nvPr>
        </p:nvSpPr>
        <p:spPr>
          <a:xfrm>
            <a:off x="1692275" y="6397625"/>
            <a:ext cx="6408738" cy="3603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7"/>
          <p:cNvSpPr txBox="1"/>
          <p:nvPr>
            <p:ph type="title"/>
          </p:nvPr>
        </p:nvSpPr>
        <p:spPr>
          <a:xfrm>
            <a:off x="179388" y="44450"/>
            <a:ext cx="8713787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7"/>
          <p:cNvSpPr txBox="1"/>
          <p:nvPr>
            <p:ph idx="11" type="ftr"/>
          </p:nvPr>
        </p:nvSpPr>
        <p:spPr>
          <a:xfrm>
            <a:off x="1692275" y="6397625"/>
            <a:ext cx="6408738" cy="3603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8"/>
          <p:cNvSpPr txBox="1"/>
          <p:nvPr>
            <p:ph idx="11" type="ftr"/>
          </p:nvPr>
        </p:nvSpPr>
        <p:spPr>
          <a:xfrm>
            <a:off x="1692275" y="6397625"/>
            <a:ext cx="6408738" cy="3603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t with Caption" type="objTx">
  <p:cSld name="OBJECT_WITH_CAPTION_TEXT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9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sz="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9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rgbClr val="0067B1"/>
              </a:buClr>
              <a:buSzPts val="3200"/>
              <a:buFont typeface="Arial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rgbClr val="0067B1"/>
              </a:buClr>
              <a:buSzPts val="2800"/>
              <a:buFont typeface="Arial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rgbClr val="0067B1"/>
              </a:buClr>
              <a:buSzPts val="2400"/>
              <a:buFont typeface="Arial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/>
            </a:lvl9pPr>
          </a:lstStyle>
          <a:p/>
        </p:txBody>
      </p:sp>
      <p:sp>
        <p:nvSpPr>
          <p:cNvPr id="49" name="Google Shape;49;p9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rgbClr val="0067B1"/>
              </a:buClr>
              <a:buSzPts val="1400"/>
              <a:buFont typeface="Arial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rgbClr val="0067B1"/>
              </a:buClr>
              <a:buSzPts val="1200"/>
              <a:buFont typeface="Arial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rgbClr val="0067B1"/>
              </a:buClr>
              <a:buSzPts val="1000"/>
              <a:buFont typeface="Arial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00"/>
              <a:buFont typeface="Arial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00"/>
              <a:buFont typeface="Arial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00"/>
              <a:buFont typeface="Arial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00"/>
              <a:buFont typeface="Arial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00"/>
              <a:buFont typeface="Arial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00"/>
              <a:buFont typeface="Arial"/>
              <a:buNone/>
              <a:defRPr sz="900"/>
            </a:lvl9pPr>
          </a:lstStyle>
          <a:p/>
        </p:txBody>
      </p:sp>
      <p:sp>
        <p:nvSpPr>
          <p:cNvPr id="50" name="Google Shape;50;p9"/>
          <p:cNvSpPr txBox="1"/>
          <p:nvPr>
            <p:ph idx="11" type="ftr"/>
          </p:nvPr>
        </p:nvSpPr>
        <p:spPr>
          <a:xfrm>
            <a:off x="1692275" y="6397625"/>
            <a:ext cx="6408738" cy="3603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Picture with Caption" type="picTx">
  <p:cSld name="PICTURE_WITH_CAPTION_TEXT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0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sz="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0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spcBef>
                <a:spcPts val="640"/>
              </a:spcBef>
              <a:spcAft>
                <a:spcPts val="0"/>
              </a:spcAft>
              <a:buClr>
                <a:srgbClr val="0067B1"/>
              </a:buClr>
              <a:buSzPts val="3200"/>
              <a:buFont typeface="Arial"/>
              <a:buNone/>
              <a:defRPr b="0" i="0" sz="3200" u="none" cap="none" strike="noStrike">
                <a:solidFill>
                  <a:srgbClr val="0067B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560"/>
              </a:spcBef>
              <a:spcAft>
                <a:spcPts val="0"/>
              </a:spcAft>
              <a:buClr>
                <a:srgbClr val="0067B1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0067B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480"/>
              </a:spcBef>
              <a:spcAft>
                <a:spcPts val="0"/>
              </a:spcAft>
              <a:buClr>
                <a:srgbClr val="0067B1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0067B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4" name="Google Shape;54;p10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rgbClr val="0067B1"/>
              </a:buClr>
              <a:buSzPts val="1400"/>
              <a:buFont typeface="Arial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rgbClr val="0067B1"/>
              </a:buClr>
              <a:buSzPts val="1200"/>
              <a:buFont typeface="Arial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rgbClr val="0067B1"/>
              </a:buClr>
              <a:buSzPts val="1000"/>
              <a:buFont typeface="Arial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00"/>
              <a:buFont typeface="Arial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00"/>
              <a:buFont typeface="Arial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00"/>
              <a:buFont typeface="Arial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00"/>
              <a:buFont typeface="Arial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00"/>
              <a:buFont typeface="Arial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00"/>
              <a:buFont typeface="Arial"/>
              <a:buNone/>
              <a:defRPr sz="900"/>
            </a:lvl9pPr>
          </a:lstStyle>
          <a:p/>
        </p:txBody>
      </p:sp>
      <p:sp>
        <p:nvSpPr>
          <p:cNvPr id="55" name="Google Shape;55;p10"/>
          <p:cNvSpPr txBox="1"/>
          <p:nvPr>
            <p:ph idx="11" type="ftr"/>
          </p:nvPr>
        </p:nvSpPr>
        <p:spPr>
          <a:xfrm>
            <a:off x="1692275" y="6397625"/>
            <a:ext cx="6408738" cy="3603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8.xml"/><Relationship Id="rId10" Type="http://schemas.openxmlformats.org/officeDocument/2006/relationships/slideLayout" Target="../slideLayouts/slideLayout7.xml"/><Relationship Id="rId13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9.xml"/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slideLayout" Target="../slideLayouts/slideLayout1.xml"/><Relationship Id="rId9" Type="http://schemas.openxmlformats.org/officeDocument/2006/relationships/slideLayout" Target="../slideLayouts/slideLayout6.xml"/><Relationship Id="rId15" Type="http://schemas.openxmlformats.org/officeDocument/2006/relationships/theme" Target="../theme/theme1.xml"/><Relationship Id="rId14" Type="http://schemas.openxmlformats.org/officeDocument/2006/relationships/slideLayout" Target="../slideLayouts/slideLayout11.xml"/><Relationship Id="rId5" Type="http://schemas.openxmlformats.org/officeDocument/2006/relationships/slideLayout" Target="../slideLayouts/slideLayout2.xml"/><Relationship Id="rId6" Type="http://schemas.openxmlformats.org/officeDocument/2006/relationships/slideLayout" Target="../slideLayouts/slideLayout3.xml"/><Relationship Id="rId7" Type="http://schemas.openxmlformats.org/officeDocument/2006/relationships/slideLayout" Target="../slideLayouts/slideLayout4.xml"/><Relationship Id="rId8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9BCF7E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pp_shape" id="11" name="Google Shape;11;p1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100013" y="109538"/>
            <a:ext cx="8943975" cy="6638925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1"/>
          <p:cNvSpPr txBox="1"/>
          <p:nvPr>
            <p:ph type="title"/>
          </p:nvPr>
        </p:nvSpPr>
        <p:spPr>
          <a:xfrm>
            <a:off x="179388" y="44450"/>
            <a:ext cx="8713787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600" u="none" cap="none" strike="noStrike">
                <a:solidFill>
                  <a:srgbClr val="0067B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600" u="none" cap="none" strike="noStrike">
                <a:solidFill>
                  <a:srgbClr val="0067B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600" u="none" cap="none" strike="noStrike">
                <a:solidFill>
                  <a:srgbClr val="0067B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600" u="none" cap="none" strike="noStrike">
                <a:solidFill>
                  <a:srgbClr val="0067B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600" u="none" cap="none" strike="noStrike">
                <a:solidFill>
                  <a:srgbClr val="0067B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600" u="none" cap="none" strike="noStrike">
                <a:solidFill>
                  <a:srgbClr val="0067B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600" u="none" cap="none" strike="noStrike">
                <a:solidFill>
                  <a:srgbClr val="0067B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600" u="none" cap="none" strike="noStrike">
                <a:solidFill>
                  <a:srgbClr val="0067B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600" u="none" cap="none" strike="noStrike">
                <a:solidFill>
                  <a:srgbClr val="0067B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pic>
        <p:nvPicPr>
          <p:cNvPr descr="dt_figures" id="13" name="Google Shape;13;p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859338" y="5373688"/>
            <a:ext cx="3821112" cy="1331912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4;p1"/>
          <p:cNvSpPr txBox="1"/>
          <p:nvPr>
            <p:ph idx="1" type="body"/>
          </p:nvPr>
        </p:nvSpPr>
        <p:spPr>
          <a:xfrm>
            <a:off x="179388" y="1268413"/>
            <a:ext cx="8713787" cy="43926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0067B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rgbClr val="0067B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rgbClr val="0067B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rgbClr val="0067B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0067B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rgbClr val="0067B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" name="Google Shape;15;p1"/>
          <p:cNvSpPr txBox="1"/>
          <p:nvPr>
            <p:ph idx="11" type="ftr"/>
          </p:nvPr>
        </p:nvSpPr>
        <p:spPr>
          <a:xfrm>
            <a:off x="1692275" y="6397625"/>
            <a:ext cx="6408738" cy="3603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pic>
        <p:nvPicPr>
          <p:cNvPr descr="dt_birt_logo" id="16" name="Google Shape;16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79388" y="5734050"/>
            <a:ext cx="1296987" cy="952500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4"/>
    <p:sldLayoutId id="2147483649" r:id="rId5"/>
    <p:sldLayoutId id="2147483650" r:id="rId6"/>
    <p:sldLayoutId id="2147483651" r:id="rId7"/>
    <p:sldLayoutId id="2147483652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58" r:id="rId14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3"/>
          <p:cNvSpPr txBox="1"/>
          <p:nvPr>
            <p:ph type="ctrTitle"/>
          </p:nvPr>
        </p:nvSpPr>
        <p:spPr>
          <a:xfrm>
            <a:off x="232300" y="2130425"/>
            <a:ext cx="8787000" cy="147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My own experiences of living with ARBD</a:t>
            </a:r>
            <a:endParaRPr/>
          </a:p>
        </p:txBody>
      </p:sp>
      <p:sp>
        <p:nvSpPr>
          <p:cNvPr id="70" name="Google Shape;70;p13"/>
          <p:cNvSpPr txBox="1"/>
          <p:nvPr>
            <p:ph idx="1" type="subTitle"/>
          </p:nvPr>
        </p:nvSpPr>
        <p:spPr>
          <a:xfrm>
            <a:off x="539925" y="3886200"/>
            <a:ext cx="83280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67B1"/>
              </a:buClr>
              <a:buSzPts val="3200"/>
              <a:buFont typeface="Arial"/>
              <a:buNone/>
            </a:pPr>
            <a:r>
              <a:rPr lang="en-GB"/>
              <a:t>Royston Barker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67B1"/>
              </a:buClr>
              <a:buSzPts val="32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67B1"/>
              </a:buClr>
              <a:buSzPts val="3200"/>
              <a:buFont typeface="Arial"/>
              <a:buNone/>
            </a:pPr>
            <a:r>
              <a:rPr i="1" lang="en-GB" sz="1900"/>
              <a:t>Supported by Gemma Hall (Assistant Psychologist) from Redford Court</a:t>
            </a:r>
            <a:endParaRPr i="1" sz="19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67B1"/>
              </a:buClr>
              <a:buSzPts val="3200"/>
              <a:buFont typeface="Arial"/>
              <a:buNone/>
            </a:pPr>
            <a:r>
              <a:rPr i="1" lang="en-GB" sz="1900"/>
              <a:t>Gemma.Hall@thedtgroup.org</a:t>
            </a:r>
            <a:endParaRPr i="1" sz="19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2"/>
          <p:cNvSpPr txBox="1"/>
          <p:nvPr>
            <p:ph type="ctrTitle"/>
          </p:nvPr>
        </p:nvSpPr>
        <p:spPr>
          <a:xfrm>
            <a:off x="232300" y="2130425"/>
            <a:ext cx="8787000" cy="147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Thank you</a:t>
            </a:r>
            <a:endParaRPr/>
          </a:p>
        </p:txBody>
      </p:sp>
      <p:sp>
        <p:nvSpPr>
          <p:cNvPr id="125" name="Google Shape;125;p22"/>
          <p:cNvSpPr txBox="1"/>
          <p:nvPr>
            <p:ph idx="1" type="subTitle"/>
          </p:nvPr>
        </p:nvSpPr>
        <p:spPr>
          <a:xfrm>
            <a:off x="539925" y="3886200"/>
            <a:ext cx="83280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67B1"/>
              </a:buClr>
              <a:buSzPts val="3200"/>
              <a:buFont typeface="Arial"/>
              <a:buNone/>
            </a:pPr>
            <a:r>
              <a:t/>
            </a:r>
            <a:endParaRPr i="1" sz="19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67B1"/>
              </a:buClr>
              <a:buSzPts val="3200"/>
              <a:buFont typeface="Arial"/>
              <a:buNone/>
            </a:pPr>
            <a:r>
              <a:rPr i="1" lang="en-GB" sz="1900"/>
              <a:t>Gemma.Hall@thedtgroup.org</a:t>
            </a:r>
            <a:endParaRPr i="1" sz="19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4"/>
          <p:cNvSpPr txBox="1"/>
          <p:nvPr>
            <p:ph type="title"/>
          </p:nvPr>
        </p:nvSpPr>
        <p:spPr>
          <a:xfrm>
            <a:off x="215088" y="2857500"/>
            <a:ext cx="8713800" cy="11430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800"/>
              <a:t>Redford Court</a:t>
            </a:r>
            <a:endParaRPr sz="48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5"/>
          <p:cNvSpPr txBox="1"/>
          <p:nvPr>
            <p:ph type="title"/>
          </p:nvPr>
        </p:nvSpPr>
        <p:spPr>
          <a:xfrm>
            <a:off x="215088" y="2857500"/>
            <a:ext cx="8713800" cy="11430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800"/>
              <a:t>History</a:t>
            </a:r>
            <a:endParaRPr sz="48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6"/>
          <p:cNvSpPr txBox="1"/>
          <p:nvPr>
            <p:ph type="title"/>
          </p:nvPr>
        </p:nvSpPr>
        <p:spPr>
          <a:xfrm>
            <a:off x="215088" y="2857500"/>
            <a:ext cx="8713800" cy="11430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800"/>
              <a:t>								Injury</a:t>
            </a:r>
            <a:endParaRPr sz="48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7"/>
          <p:cNvSpPr txBox="1"/>
          <p:nvPr>
            <p:ph type="title"/>
          </p:nvPr>
        </p:nvSpPr>
        <p:spPr>
          <a:xfrm>
            <a:off x="215088" y="2857500"/>
            <a:ext cx="8713800" cy="11430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800"/>
              <a:t>Recovery</a:t>
            </a:r>
            <a:endParaRPr sz="48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8"/>
          <p:cNvSpPr txBox="1"/>
          <p:nvPr>
            <p:ph type="title"/>
          </p:nvPr>
        </p:nvSpPr>
        <p:spPr>
          <a:xfrm>
            <a:off x="215088" y="2857500"/>
            <a:ext cx="8713800" cy="11430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800"/>
              <a:t>Achievements</a:t>
            </a:r>
            <a:endParaRPr sz="48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9"/>
          <p:cNvSpPr txBox="1"/>
          <p:nvPr>
            <p:ph type="title"/>
          </p:nvPr>
        </p:nvSpPr>
        <p:spPr>
          <a:xfrm>
            <a:off x="215088" y="2857500"/>
            <a:ext cx="8713800" cy="11430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800"/>
              <a:t>Challenges</a:t>
            </a:r>
            <a:endParaRPr sz="48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0"/>
          <p:cNvSpPr txBox="1"/>
          <p:nvPr>
            <p:ph type="title"/>
          </p:nvPr>
        </p:nvSpPr>
        <p:spPr>
          <a:xfrm>
            <a:off x="215088" y="2857500"/>
            <a:ext cx="8713800" cy="11430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800"/>
              <a:t>What can we learn?</a:t>
            </a:r>
            <a:endParaRPr sz="48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1"/>
          <p:cNvSpPr txBox="1"/>
          <p:nvPr>
            <p:ph type="title"/>
          </p:nvPr>
        </p:nvSpPr>
        <p:spPr>
          <a:xfrm>
            <a:off x="215088" y="2857500"/>
            <a:ext cx="8713800" cy="11430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800"/>
              <a:t>Future</a:t>
            </a:r>
            <a:endParaRPr sz="48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BIRT_Powerpoint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