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84" r:id="rId4"/>
    <p:sldId id="258" r:id="rId5"/>
    <p:sldId id="259" r:id="rId6"/>
    <p:sldId id="285" r:id="rId7"/>
    <p:sldId id="262" r:id="rId8"/>
    <p:sldId id="286" r:id="rId9"/>
    <p:sldId id="287" r:id="rId10"/>
    <p:sldId id="288" r:id="rId11"/>
    <p:sldId id="266" r:id="rId12"/>
    <p:sldId id="283" r:id="rId13"/>
    <p:sldId id="267" r:id="rId14"/>
    <p:sldId id="289" r:id="rId15"/>
    <p:sldId id="269" r:id="rId16"/>
    <p:sldId id="280" r:id="rId17"/>
    <p:sldId id="270"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77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notesViewPr>
    <p:cSldViewPr>
      <p:cViewPr varScale="1">
        <p:scale>
          <a:sx n="78" d="100"/>
          <a:sy n="78" d="100"/>
        </p:scale>
        <p:origin x="-241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092C4-2E52-4C13-9C78-14E0ACB78EEA}"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US"/>
        </a:p>
      </dgm:t>
    </dgm:pt>
    <dgm:pt modelId="{E4197CF1-49F3-4502-88B6-CAB4ED05E926}">
      <dgm:prSet phldrT="[Text]"/>
      <dgm:spPr/>
      <dgm:t>
        <a:bodyPr/>
        <a:lstStyle/>
        <a:p>
          <a:r>
            <a:rPr lang="en-US" dirty="0"/>
            <a:t>Impact</a:t>
          </a:r>
        </a:p>
      </dgm:t>
    </dgm:pt>
    <dgm:pt modelId="{E2C5470B-3482-4A62-BE42-96197714B2B4}" type="parTrans" cxnId="{606E7B26-511F-46C2-A0C8-278C1EB5ED1E}">
      <dgm:prSet/>
      <dgm:spPr/>
      <dgm:t>
        <a:bodyPr/>
        <a:lstStyle/>
        <a:p>
          <a:endParaRPr lang="en-US"/>
        </a:p>
      </dgm:t>
    </dgm:pt>
    <dgm:pt modelId="{E445D9D6-BA98-4CAA-ABC0-E98B3BDCFDA3}" type="sibTrans" cxnId="{606E7B26-511F-46C2-A0C8-278C1EB5ED1E}">
      <dgm:prSet/>
      <dgm:spPr/>
      <dgm:t>
        <a:bodyPr/>
        <a:lstStyle/>
        <a:p>
          <a:endParaRPr lang="en-US"/>
        </a:p>
      </dgm:t>
    </dgm:pt>
    <dgm:pt modelId="{086AF92D-EDDA-4F26-80BB-C891549B43BE}">
      <dgm:prSet phldrT="[Text]"/>
      <dgm:spPr/>
      <dgm:t>
        <a:bodyPr/>
        <a:lstStyle/>
        <a:p>
          <a:r>
            <a:rPr lang="en-US" dirty="0"/>
            <a:t>Relationships</a:t>
          </a:r>
        </a:p>
      </dgm:t>
    </dgm:pt>
    <dgm:pt modelId="{FE3FDE07-3C52-4275-99D3-82AA4ECFC1CA}" type="parTrans" cxnId="{F100141B-2D19-4D69-909A-1DBB9186BB75}">
      <dgm:prSet/>
      <dgm:spPr/>
      <dgm:t>
        <a:bodyPr/>
        <a:lstStyle/>
        <a:p>
          <a:endParaRPr lang="en-US"/>
        </a:p>
      </dgm:t>
    </dgm:pt>
    <dgm:pt modelId="{C42A7DE8-17B0-4B24-8B78-F177447AF786}" type="sibTrans" cxnId="{F100141B-2D19-4D69-909A-1DBB9186BB75}">
      <dgm:prSet/>
      <dgm:spPr/>
      <dgm:t>
        <a:bodyPr/>
        <a:lstStyle/>
        <a:p>
          <a:endParaRPr lang="en-US"/>
        </a:p>
      </dgm:t>
    </dgm:pt>
    <dgm:pt modelId="{6A50B06E-181A-4146-8196-7F7EF461B715}">
      <dgm:prSet phldrT="[Text]"/>
      <dgm:spPr/>
      <dgm:t>
        <a:bodyPr/>
        <a:lstStyle/>
        <a:p>
          <a:r>
            <a:rPr lang="en-US" dirty="0"/>
            <a:t>Self-esteem</a:t>
          </a:r>
        </a:p>
      </dgm:t>
    </dgm:pt>
    <dgm:pt modelId="{4BD00D35-5D52-47B0-A9F4-1F6848BD4245}" type="parTrans" cxnId="{1363D246-4931-4C27-A21D-908EB6DAEC8E}">
      <dgm:prSet/>
      <dgm:spPr/>
      <dgm:t>
        <a:bodyPr/>
        <a:lstStyle/>
        <a:p>
          <a:endParaRPr lang="en-US"/>
        </a:p>
      </dgm:t>
    </dgm:pt>
    <dgm:pt modelId="{2040D89C-6095-4399-BE29-7412A76756D1}" type="sibTrans" cxnId="{1363D246-4931-4C27-A21D-908EB6DAEC8E}">
      <dgm:prSet/>
      <dgm:spPr/>
      <dgm:t>
        <a:bodyPr/>
        <a:lstStyle/>
        <a:p>
          <a:endParaRPr lang="en-US"/>
        </a:p>
      </dgm:t>
    </dgm:pt>
    <dgm:pt modelId="{4B1FF09A-57B2-46D2-8D1F-EB04D4BF4982}">
      <dgm:prSet phldrT="[Text]"/>
      <dgm:spPr/>
      <dgm:t>
        <a:bodyPr/>
        <a:lstStyle/>
        <a:p>
          <a:r>
            <a:rPr lang="en-US" dirty="0"/>
            <a:t>Social life</a:t>
          </a:r>
        </a:p>
      </dgm:t>
    </dgm:pt>
    <dgm:pt modelId="{3A713770-D720-49ED-A881-A856C4126D7B}" type="parTrans" cxnId="{46291D96-B1DC-4443-84C0-2020A1023A79}">
      <dgm:prSet/>
      <dgm:spPr/>
      <dgm:t>
        <a:bodyPr/>
        <a:lstStyle/>
        <a:p>
          <a:endParaRPr lang="en-US"/>
        </a:p>
      </dgm:t>
    </dgm:pt>
    <dgm:pt modelId="{95AA110A-28C6-45FA-8A27-E2E42A92FABA}" type="sibTrans" cxnId="{46291D96-B1DC-4443-84C0-2020A1023A79}">
      <dgm:prSet/>
      <dgm:spPr/>
      <dgm:t>
        <a:bodyPr/>
        <a:lstStyle/>
        <a:p>
          <a:endParaRPr lang="en-US"/>
        </a:p>
      </dgm:t>
    </dgm:pt>
    <dgm:pt modelId="{0C797B31-DA05-4E7E-9AEB-8B5E1CDB1BC6}">
      <dgm:prSet phldrT="[Text]"/>
      <dgm:spPr/>
      <dgm:t>
        <a:bodyPr/>
        <a:lstStyle/>
        <a:p>
          <a:r>
            <a:rPr lang="en-US" dirty="0"/>
            <a:t>Perceptions of others</a:t>
          </a:r>
        </a:p>
      </dgm:t>
    </dgm:pt>
    <dgm:pt modelId="{1F30C7E0-F76B-45ED-868A-A07064869BA0}" type="parTrans" cxnId="{BF9AF22F-296E-4FAE-B7B5-1C20CF3CF0A3}">
      <dgm:prSet/>
      <dgm:spPr/>
      <dgm:t>
        <a:bodyPr/>
        <a:lstStyle/>
        <a:p>
          <a:endParaRPr lang="en-US"/>
        </a:p>
      </dgm:t>
    </dgm:pt>
    <dgm:pt modelId="{BA94BC7D-8BA3-4468-9CF9-BFD0C2B3AD4E}" type="sibTrans" cxnId="{BF9AF22F-296E-4FAE-B7B5-1C20CF3CF0A3}">
      <dgm:prSet/>
      <dgm:spPr/>
      <dgm:t>
        <a:bodyPr/>
        <a:lstStyle/>
        <a:p>
          <a:endParaRPr lang="en-US"/>
        </a:p>
      </dgm:t>
    </dgm:pt>
    <dgm:pt modelId="{85DF2EE9-6109-4454-A6E1-7E648C0457EB}" type="pres">
      <dgm:prSet presAssocID="{32E092C4-2E52-4C13-9C78-14E0ACB78EEA}" presName="Name0" presStyleCnt="0">
        <dgm:presLayoutVars>
          <dgm:chMax val="1"/>
          <dgm:dir/>
          <dgm:animLvl val="ctr"/>
          <dgm:resizeHandles val="exact"/>
        </dgm:presLayoutVars>
      </dgm:prSet>
      <dgm:spPr/>
    </dgm:pt>
    <dgm:pt modelId="{4FF7EFFD-6991-4BD7-847E-1B9C67016278}" type="pres">
      <dgm:prSet presAssocID="{E4197CF1-49F3-4502-88B6-CAB4ED05E926}" presName="centerShape" presStyleLbl="node0" presStyleIdx="0" presStyleCnt="1"/>
      <dgm:spPr/>
    </dgm:pt>
    <dgm:pt modelId="{E8C6C693-ECCF-4872-9A03-6C8044F74BCD}" type="pres">
      <dgm:prSet presAssocID="{FE3FDE07-3C52-4275-99D3-82AA4ECFC1CA}" presName="parTrans" presStyleLbl="sibTrans2D1" presStyleIdx="0" presStyleCnt="4"/>
      <dgm:spPr/>
    </dgm:pt>
    <dgm:pt modelId="{ABD8E510-A9D1-4437-A989-4C0038EB110F}" type="pres">
      <dgm:prSet presAssocID="{FE3FDE07-3C52-4275-99D3-82AA4ECFC1CA}" presName="connectorText" presStyleLbl="sibTrans2D1" presStyleIdx="0" presStyleCnt="4"/>
      <dgm:spPr/>
    </dgm:pt>
    <dgm:pt modelId="{DBF33336-7E41-442E-ACEA-47F7A61AC0FB}" type="pres">
      <dgm:prSet presAssocID="{086AF92D-EDDA-4F26-80BB-C891549B43BE}" presName="node" presStyleLbl="node1" presStyleIdx="0" presStyleCnt="4" custScaleX="181619" custScaleY="95718">
        <dgm:presLayoutVars>
          <dgm:bulletEnabled val="1"/>
        </dgm:presLayoutVars>
      </dgm:prSet>
      <dgm:spPr/>
    </dgm:pt>
    <dgm:pt modelId="{239280A2-FCC3-4144-8C11-886935EE65B0}" type="pres">
      <dgm:prSet presAssocID="{4BD00D35-5D52-47B0-A9F4-1F6848BD4245}" presName="parTrans" presStyleLbl="sibTrans2D1" presStyleIdx="1" presStyleCnt="4"/>
      <dgm:spPr/>
    </dgm:pt>
    <dgm:pt modelId="{4666ED97-F5CA-495B-9E4A-9F878EB45468}" type="pres">
      <dgm:prSet presAssocID="{4BD00D35-5D52-47B0-A9F4-1F6848BD4245}" presName="connectorText" presStyleLbl="sibTrans2D1" presStyleIdx="1" presStyleCnt="4"/>
      <dgm:spPr/>
    </dgm:pt>
    <dgm:pt modelId="{11891EC3-3E14-45A3-A99D-1467932A1898}" type="pres">
      <dgm:prSet presAssocID="{6A50B06E-181A-4146-8196-7F7EF461B715}" presName="node" presStyleLbl="node1" presStyleIdx="1" presStyleCnt="4" custScaleX="155773" custScaleY="100206" custRadScaleRad="129548" custRadScaleInc="1076">
        <dgm:presLayoutVars>
          <dgm:bulletEnabled val="1"/>
        </dgm:presLayoutVars>
      </dgm:prSet>
      <dgm:spPr/>
    </dgm:pt>
    <dgm:pt modelId="{953F4515-6086-4C05-8F66-A4F971DCB85A}" type="pres">
      <dgm:prSet presAssocID="{3A713770-D720-49ED-A881-A856C4126D7B}" presName="parTrans" presStyleLbl="sibTrans2D1" presStyleIdx="2" presStyleCnt="4"/>
      <dgm:spPr/>
    </dgm:pt>
    <dgm:pt modelId="{27FF2D9B-BD47-4C16-ABEC-842F64F9D054}" type="pres">
      <dgm:prSet presAssocID="{3A713770-D720-49ED-A881-A856C4126D7B}" presName="connectorText" presStyleLbl="sibTrans2D1" presStyleIdx="2" presStyleCnt="4"/>
      <dgm:spPr/>
    </dgm:pt>
    <dgm:pt modelId="{4459A6BD-BEEE-4F1E-8E7F-F498EC13351A}" type="pres">
      <dgm:prSet presAssocID="{4B1FF09A-57B2-46D2-8D1F-EB04D4BF4982}" presName="node" presStyleLbl="node1" presStyleIdx="2" presStyleCnt="4" custScaleX="179046" custScaleY="85034">
        <dgm:presLayoutVars>
          <dgm:bulletEnabled val="1"/>
        </dgm:presLayoutVars>
      </dgm:prSet>
      <dgm:spPr/>
    </dgm:pt>
    <dgm:pt modelId="{A686E881-0282-4D02-AB8B-69FE874F035E}" type="pres">
      <dgm:prSet presAssocID="{1F30C7E0-F76B-45ED-868A-A07064869BA0}" presName="parTrans" presStyleLbl="sibTrans2D1" presStyleIdx="3" presStyleCnt="4"/>
      <dgm:spPr/>
    </dgm:pt>
    <dgm:pt modelId="{A80B7AFF-AA50-4C0E-9228-A8D0AB30E41C}" type="pres">
      <dgm:prSet presAssocID="{1F30C7E0-F76B-45ED-868A-A07064869BA0}" presName="connectorText" presStyleLbl="sibTrans2D1" presStyleIdx="3" presStyleCnt="4"/>
      <dgm:spPr/>
    </dgm:pt>
    <dgm:pt modelId="{7459156F-98EE-403F-9DF1-07BCEDA1CC78}" type="pres">
      <dgm:prSet presAssocID="{0C797B31-DA05-4E7E-9AEB-8B5E1CDB1BC6}" presName="node" presStyleLbl="node1" presStyleIdx="3" presStyleCnt="4" custScaleX="153578" custScaleY="98646" custRadScaleRad="128595" custRadScaleInc="-3380">
        <dgm:presLayoutVars>
          <dgm:bulletEnabled val="1"/>
        </dgm:presLayoutVars>
      </dgm:prSet>
      <dgm:spPr/>
    </dgm:pt>
  </dgm:ptLst>
  <dgm:cxnLst>
    <dgm:cxn modelId="{A9D7AE02-BD7C-4A77-8214-48A386263D62}" type="presOf" srcId="{086AF92D-EDDA-4F26-80BB-C891549B43BE}" destId="{DBF33336-7E41-442E-ACEA-47F7A61AC0FB}" srcOrd="0" destOrd="0" presId="urn:microsoft.com/office/officeart/2005/8/layout/radial5"/>
    <dgm:cxn modelId="{F100141B-2D19-4D69-909A-1DBB9186BB75}" srcId="{E4197CF1-49F3-4502-88B6-CAB4ED05E926}" destId="{086AF92D-EDDA-4F26-80BB-C891549B43BE}" srcOrd="0" destOrd="0" parTransId="{FE3FDE07-3C52-4275-99D3-82AA4ECFC1CA}" sibTransId="{C42A7DE8-17B0-4B24-8B78-F177447AF786}"/>
    <dgm:cxn modelId="{606E7B26-511F-46C2-A0C8-278C1EB5ED1E}" srcId="{32E092C4-2E52-4C13-9C78-14E0ACB78EEA}" destId="{E4197CF1-49F3-4502-88B6-CAB4ED05E926}" srcOrd="0" destOrd="0" parTransId="{E2C5470B-3482-4A62-BE42-96197714B2B4}" sibTransId="{E445D9D6-BA98-4CAA-ABC0-E98B3BDCFDA3}"/>
    <dgm:cxn modelId="{C9E4D12A-7113-4FBA-8DDC-59685A68D1F6}" type="presOf" srcId="{0C797B31-DA05-4E7E-9AEB-8B5E1CDB1BC6}" destId="{7459156F-98EE-403F-9DF1-07BCEDA1CC78}" srcOrd="0" destOrd="0" presId="urn:microsoft.com/office/officeart/2005/8/layout/radial5"/>
    <dgm:cxn modelId="{BF9AF22F-296E-4FAE-B7B5-1C20CF3CF0A3}" srcId="{E4197CF1-49F3-4502-88B6-CAB4ED05E926}" destId="{0C797B31-DA05-4E7E-9AEB-8B5E1CDB1BC6}" srcOrd="3" destOrd="0" parTransId="{1F30C7E0-F76B-45ED-868A-A07064869BA0}" sibTransId="{BA94BC7D-8BA3-4468-9CF9-BFD0C2B3AD4E}"/>
    <dgm:cxn modelId="{1FE0335F-15F3-484F-A121-604C5055B5BA}" type="presOf" srcId="{E4197CF1-49F3-4502-88B6-CAB4ED05E926}" destId="{4FF7EFFD-6991-4BD7-847E-1B9C67016278}" srcOrd="0" destOrd="0" presId="urn:microsoft.com/office/officeart/2005/8/layout/radial5"/>
    <dgm:cxn modelId="{7C594341-0ED7-4055-8FFB-6AA42F41560E}" type="presOf" srcId="{3A713770-D720-49ED-A881-A856C4126D7B}" destId="{953F4515-6086-4C05-8F66-A4F971DCB85A}" srcOrd="0" destOrd="0" presId="urn:microsoft.com/office/officeart/2005/8/layout/radial5"/>
    <dgm:cxn modelId="{1363D246-4931-4C27-A21D-908EB6DAEC8E}" srcId="{E4197CF1-49F3-4502-88B6-CAB4ED05E926}" destId="{6A50B06E-181A-4146-8196-7F7EF461B715}" srcOrd="1" destOrd="0" parTransId="{4BD00D35-5D52-47B0-A9F4-1F6848BD4245}" sibTransId="{2040D89C-6095-4399-BE29-7412A76756D1}"/>
    <dgm:cxn modelId="{4E537C67-E87E-43F4-A5F0-8F35C6E2A517}" type="presOf" srcId="{32E092C4-2E52-4C13-9C78-14E0ACB78EEA}" destId="{85DF2EE9-6109-4454-A6E1-7E648C0457EB}" srcOrd="0" destOrd="0" presId="urn:microsoft.com/office/officeart/2005/8/layout/radial5"/>
    <dgm:cxn modelId="{6D5FA154-6303-499C-A4F3-A61ED6210F8A}" type="presOf" srcId="{4B1FF09A-57B2-46D2-8D1F-EB04D4BF4982}" destId="{4459A6BD-BEEE-4F1E-8E7F-F498EC13351A}" srcOrd="0" destOrd="0" presId="urn:microsoft.com/office/officeart/2005/8/layout/radial5"/>
    <dgm:cxn modelId="{095B8E75-254C-4FF1-8470-A87E86169983}" type="presOf" srcId="{3A713770-D720-49ED-A881-A856C4126D7B}" destId="{27FF2D9B-BD47-4C16-ABEC-842F64F9D054}" srcOrd="1" destOrd="0" presId="urn:microsoft.com/office/officeart/2005/8/layout/radial5"/>
    <dgm:cxn modelId="{778B2A7A-4AB3-4569-8B10-34040B5D1358}" type="presOf" srcId="{6A50B06E-181A-4146-8196-7F7EF461B715}" destId="{11891EC3-3E14-45A3-A99D-1467932A1898}" srcOrd="0" destOrd="0" presId="urn:microsoft.com/office/officeart/2005/8/layout/radial5"/>
    <dgm:cxn modelId="{B321937B-90F9-41DA-8ADE-3074FF7B1AF4}" type="presOf" srcId="{1F30C7E0-F76B-45ED-868A-A07064869BA0}" destId="{A80B7AFF-AA50-4C0E-9228-A8D0AB30E41C}" srcOrd="1" destOrd="0" presId="urn:microsoft.com/office/officeart/2005/8/layout/radial5"/>
    <dgm:cxn modelId="{841EC88C-4808-4EB7-9DB3-F7353B8F6E4B}" type="presOf" srcId="{FE3FDE07-3C52-4275-99D3-82AA4ECFC1CA}" destId="{E8C6C693-ECCF-4872-9A03-6C8044F74BCD}" srcOrd="0" destOrd="0" presId="urn:microsoft.com/office/officeart/2005/8/layout/radial5"/>
    <dgm:cxn modelId="{9C80878E-BEA0-4DBC-B71E-EF7E2DBFC081}" type="presOf" srcId="{4BD00D35-5D52-47B0-A9F4-1F6848BD4245}" destId="{239280A2-FCC3-4144-8C11-886935EE65B0}" srcOrd="0" destOrd="0" presId="urn:microsoft.com/office/officeart/2005/8/layout/radial5"/>
    <dgm:cxn modelId="{46291D96-B1DC-4443-84C0-2020A1023A79}" srcId="{E4197CF1-49F3-4502-88B6-CAB4ED05E926}" destId="{4B1FF09A-57B2-46D2-8D1F-EB04D4BF4982}" srcOrd="2" destOrd="0" parTransId="{3A713770-D720-49ED-A881-A856C4126D7B}" sibTransId="{95AA110A-28C6-45FA-8A27-E2E42A92FABA}"/>
    <dgm:cxn modelId="{7D5CC399-D47B-47E8-96DB-DF118D5095AA}" type="presOf" srcId="{1F30C7E0-F76B-45ED-868A-A07064869BA0}" destId="{A686E881-0282-4D02-AB8B-69FE874F035E}" srcOrd="0" destOrd="0" presId="urn:microsoft.com/office/officeart/2005/8/layout/radial5"/>
    <dgm:cxn modelId="{F4FF9CBC-D066-4877-80E9-C18D570F2404}" type="presOf" srcId="{4BD00D35-5D52-47B0-A9F4-1F6848BD4245}" destId="{4666ED97-F5CA-495B-9E4A-9F878EB45468}" srcOrd="1" destOrd="0" presId="urn:microsoft.com/office/officeart/2005/8/layout/radial5"/>
    <dgm:cxn modelId="{EAFF54F3-B36F-4FAD-AABD-CFEF0F03C27A}" type="presOf" srcId="{FE3FDE07-3C52-4275-99D3-82AA4ECFC1CA}" destId="{ABD8E510-A9D1-4437-A989-4C0038EB110F}" srcOrd="1" destOrd="0" presId="urn:microsoft.com/office/officeart/2005/8/layout/radial5"/>
    <dgm:cxn modelId="{5D7619D9-3438-4330-B821-D1119D11E0E9}" type="presParOf" srcId="{85DF2EE9-6109-4454-A6E1-7E648C0457EB}" destId="{4FF7EFFD-6991-4BD7-847E-1B9C67016278}" srcOrd="0" destOrd="0" presId="urn:microsoft.com/office/officeart/2005/8/layout/radial5"/>
    <dgm:cxn modelId="{E5D7045C-4C6D-4329-98ED-D95EC5B4F134}" type="presParOf" srcId="{85DF2EE9-6109-4454-A6E1-7E648C0457EB}" destId="{E8C6C693-ECCF-4872-9A03-6C8044F74BCD}" srcOrd="1" destOrd="0" presId="urn:microsoft.com/office/officeart/2005/8/layout/radial5"/>
    <dgm:cxn modelId="{548C42E9-6CC4-4FA6-B347-2D41CE23C624}" type="presParOf" srcId="{E8C6C693-ECCF-4872-9A03-6C8044F74BCD}" destId="{ABD8E510-A9D1-4437-A989-4C0038EB110F}" srcOrd="0" destOrd="0" presId="urn:microsoft.com/office/officeart/2005/8/layout/radial5"/>
    <dgm:cxn modelId="{FB36DF50-9B6C-4A6B-883B-172ECCA2FDE3}" type="presParOf" srcId="{85DF2EE9-6109-4454-A6E1-7E648C0457EB}" destId="{DBF33336-7E41-442E-ACEA-47F7A61AC0FB}" srcOrd="2" destOrd="0" presId="urn:microsoft.com/office/officeart/2005/8/layout/radial5"/>
    <dgm:cxn modelId="{CDE835AC-3981-41DC-B545-04FA76D088C8}" type="presParOf" srcId="{85DF2EE9-6109-4454-A6E1-7E648C0457EB}" destId="{239280A2-FCC3-4144-8C11-886935EE65B0}" srcOrd="3" destOrd="0" presId="urn:microsoft.com/office/officeart/2005/8/layout/radial5"/>
    <dgm:cxn modelId="{4B84505F-F661-405C-93A0-1E00B94C26B7}" type="presParOf" srcId="{239280A2-FCC3-4144-8C11-886935EE65B0}" destId="{4666ED97-F5CA-495B-9E4A-9F878EB45468}" srcOrd="0" destOrd="0" presId="urn:microsoft.com/office/officeart/2005/8/layout/radial5"/>
    <dgm:cxn modelId="{8A8D0564-8E06-479C-BDFD-84A7F8C8CD45}" type="presParOf" srcId="{85DF2EE9-6109-4454-A6E1-7E648C0457EB}" destId="{11891EC3-3E14-45A3-A99D-1467932A1898}" srcOrd="4" destOrd="0" presId="urn:microsoft.com/office/officeart/2005/8/layout/radial5"/>
    <dgm:cxn modelId="{5668DB4D-15B3-4FFC-9CF0-7A1CD25B267A}" type="presParOf" srcId="{85DF2EE9-6109-4454-A6E1-7E648C0457EB}" destId="{953F4515-6086-4C05-8F66-A4F971DCB85A}" srcOrd="5" destOrd="0" presId="urn:microsoft.com/office/officeart/2005/8/layout/radial5"/>
    <dgm:cxn modelId="{55945FD5-FEDC-4431-B1D9-9536E6BD365A}" type="presParOf" srcId="{953F4515-6086-4C05-8F66-A4F971DCB85A}" destId="{27FF2D9B-BD47-4C16-ABEC-842F64F9D054}" srcOrd="0" destOrd="0" presId="urn:microsoft.com/office/officeart/2005/8/layout/radial5"/>
    <dgm:cxn modelId="{FC6183D3-1F51-40A9-B35D-B73A039C3AAC}" type="presParOf" srcId="{85DF2EE9-6109-4454-A6E1-7E648C0457EB}" destId="{4459A6BD-BEEE-4F1E-8E7F-F498EC13351A}" srcOrd="6" destOrd="0" presId="urn:microsoft.com/office/officeart/2005/8/layout/radial5"/>
    <dgm:cxn modelId="{EA74F2F8-AB43-4479-B7AA-6663A8F46E99}" type="presParOf" srcId="{85DF2EE9-6109-4454-A6E1-7E648C0457EB}" destId="{A686E881-0282-4D02-AB8B-69FE874F035E}" srcOrd="7" destOrd="0" presId="urn:microsoft.com/office/officeart/2005/8/layout/radial5"/>
    <dgm:cxn modelId="{70879B55-3FD6-41DF-BB6A-55359FF48A1C}" type="presParOf" srcId="{A686E881-0282-4D02-AB8B-69FE874F035E}" destId="{A80B7AFF-AA50-4C0E-9228-A8D0AB30E41C}" srcOrd="0" destOrd="0" presId="urn:microsoft.com/office/officeart/2005/8/layout/radial5"/>
    <dgm:cxn modelId="{D37C07CB-4A4E-4712-BC52-381AC2DBD3B1}" type="presParOf" srcId="{85DF2EE9-6109-4454-A6E1-7E648C0457EB}" destId="{7459156F-98EE-403F-9DF1-07BCEDA1CC78}"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2569F2-3658-4938-8365-F1A56E056EF0}"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US"/>
        </a:p>
      </dgm:t>
    </dgm:pt>
    <dgm:pt modelId="{813FB98A-FE38-412E-8693-8EF1CE509048}">
      <dgm:prSet phldrT="[Text]" custT="1"/>
      <dgm:spPr/>
      <dgm:t>
        <a:bodyPr/>
        <a:lstStyle/>
        <a:p>
          <a:r>
            <a:rPr lang="en-US" sz="1600" dirty="0"/>
            <a:t>Assumptions</a:t>
          </a:r>
        </a:p>
      </dgm:t>
    </dgm:pt>
    <dgm:pt modelId="{4027099D-AB49-4F2B-A9D6-2CB12186E455}" type="parTrans" cxnId="{B12B6302-E8A3-4EB2-AE7E-23FF88EDD566}">
      <dgm:prSet/>
      <dgm:spPr/>
      <dgm:t>
        <a:bodyPr/>
        <a:lstStyle/>
        <a:p>
          <a:endParaRPr lang="en-US"/>
        </a:p>
      </dgm:t>
    </dgm:pt>
    <dgm:pt modelId="{EBB9904C-239A-42C3-8617-65B14E7C8779}" type="sibTrans" cxnId="{B12B6302-E8A3-4EB2-AE7E-23FF88EDD566}">
      <dgm:prSet/>
      <dgm:spPr/>
      <dgm:t>
        <a:bodyPr/>
        <a:lstStyle/>
        <a:p>
          <a:endParaRPr lang="en-US"/>
        </a:p>
      </dgm:t>
    </dgm:pt>
    <dgm:pt modelId="{D15F3309-B29B-4D1A-8A37-73E3310BA55B}">
      <dgm:prSet phldrT="[Text]" custT="1"/>
      <dgm:spPr/>
      <dgm:t>
        <a:bodyPr/>
        <a:lstStyle/>
        <a:p>
          <a:r>
            <a:rPr lang="en-US" sz="1600" dirty="0"/>
            <a:t>Alcohol or drugs</a:t>
          </a:r>
        </a:p>
      </dgm:t>
    </dgm:pt>
    <dgm:pt modelId="{B10B09EC-9940-4AC9-88BE-D38665AEAF76}" type="parTrans" cxnId="{BAF35F82-B707-43F4-877F-923973CAB810}">
      <dgm:prSet/>
      <dgm:spPr/>
      <dgm:t>
        <a:bodyPr/>
        <a:lstStyle/>
        <a:p>
          <a:endParaRPr lang="en-US"/>
        </a:p>
      </dgm:t>
    </dgm:pt>
    <dgm:pt modelId="{93266635-1DE1-48FD-A3B7-46D5B5450FAE}" type="sibTrans" cxnId="{BAF35F82-B707-43F4-877F-923973CAB810}">
      <dgm:prSet/>
      <dgm:spPr/>
      <dgm:t>
        <a:bodyPr/>
        <a:lstStyle/>
        <a:p>
          <a:endParaRPr lang="en-US"/>
        </a:p>
      </dgm:t>
    </dgm:pt>
    <dgm:pt modelId="{D44B1AB2-DDDC-48E4-8360-6F41FBDE4331}">
      <dgm:prSet phldrT="[Text]" custT="1"/>
      <dgm:spPr/>
      <dgm:t>
        <a:bodyPr/>
        <a:lstStyle/>
        <a:p>
          <a:r>
            <a:rPr lang="en-US" sz="1600" dirty="0"/>
            <a:t>Inconsiderate/ rude</a:t>
          </a:r>
        </a:p>
      </dgm:t>
    </dgm:pt>
    <dgm:pt modelId="{724BC2FD-505C-436F-87B9-EEE734F34326}" type="parTrans" cxnId="{02A47B39-637B-41C4-A513-80FB8BA6880F}">
      <dgm:prSet/>
      <dgm:spPr/>
      <dgm:t>
        <a:bodyPr/>
        <a:lstStyle/>
        <a:p>
          <a:endParaRPr lang="en-US"/>
        </a:p>
      </dgm:t>
    </dgm:pt>
    <dgm:pt modelId="{A6E51BCB-27E0-4B7C-81BE-5A9B5135C658}" type="sibTrans" cxnId="{02A47B39-637B-41C4-A513-80FB8BA6880F}">
      <dgm:prSet/>
      <dgm:spPr/>
      <dgm:t>
        <a:bodyPr/>
        <a:lstStyle/>
        <a:p>
          <a:endParaRPr lang="en-US"/>
        </a:p>
      </dgm:t>
    </dgm:pt>
    <dgm:pt modelId="{3273CC84-C214-4015-8544-6B4346A8C3F3}">
      <dgm:prSet phldrT="[Text]" custT="1"/>
      <dgm:spPr/>
      <dgm:t>
        <a:bodyPr/>
        <a:lstStyle/>
        <a:p>
          <a:r>
            <a:rPr lang="en-US" sz="1600" dirty="0"/>
            <a:t>Belligerent</a:t>
          </a:r>
          <a:r>
            <a:rPr lang="en-US" sz="1800" dirty="0"/>
            <a:t> </a:t>
          </a:r>
        </a:p>
      </dgm:t>
    </dgm:pt>
    <dgm:pt modelId="{54CAFBAE-9019-4420-8EA6-B3EB6B48BC58}" type="parTrans" cxnId="{66630693-9B49-4886-8D42-C9BB20F4EB1A}">
      <dgm:prSet/>
      <dgm:spPr/>
      <dgm:t>
        <a:bodyPr/>
        <a:lstStyle/>
        <a:p>
          <a:endParaRPr lang="en-US"/>
        </a:p>
      </dgm:t>
    </dgm:pt>
    <dgm:pt modelId="{9303CCD8-A5A5-40EB-8D41-0287F5C06496}" type="sibTrans" cxnId="{66630693-9B49-4886-8D42-C9BB20F4EB1A}">
      <dgm:prSet/>
      <dgm:spPr/>
      <dgm:t>
        <a:bodyPr/>
        <a:lstStyle/>
        <a:p>
          <a:endParaRPr lang="en-US"/>
        </a:p>
      </dgm:t>
    </dgm:pt>
    <dgm:pt modelId="{69D906EA-5DDA-4C90-B517-A003120FD0E4}">
      <dgm:prSet phldrT="[Text]" custT="1"/>
      <dgm:spPr/>
      <dgm:t>
        <a:bodyPr/>
        <a:lstStyle/>
        <a:p>
          <a:r>
            <a:rPr lang="en-US" sz="1600" dirty="0"/>
            <a:t>Cause conflict</a:t>
          </a:r>
        </a:p>
      </dgm:t>
    </dgm:pt>
    <dgm:pt modelId="{DD2A5ED2-065B-4EAB-B4C6-592D60346152}" type="parTrans" cxnId="{816DBC00-8B51-400D-B49C-7D3FCB8FA5C6}">
      <dgm:prSet/>
      <dgm:spPr/>
      <dgm:t>
        <a:bodyPr/>
        <a:lstStyle/>
        <a:p>
          <a:endParaRPr lang="en-US"/>
        </a:p>
      </dgm:t>
    </dgm:pt>
    <dgm:pt modelId="{B49FBBDE-0994-45C8-803B-760832A0D5C6}" type="sibTrans" cxnId="{816DBC00-8B51-400D-B49C-7D3FCB8FA5C6}">
      <dgm:prSet/>
      <dgm:spPr/>
      <dgm:t>
        <a:bodyPr/>
        <a:lstStyle/>
        <a:p>
          <a:endParaRPr lang="en-US"/>
        </a:p>
      </dgm:t>
    </dgm:pt>
    <dgm:pt modelId="{0E5DF53D-DAED-4043-BC34-99E037476BF1}">
      <dgm:prSet phldrT="[Text]" custT="1"/>
      <dgm:spPr/>
      <dgm:t>
        <a:bodyPr/>
        <a:lstStyle/>
        <a:p>
          <a:r>
            <a:rPr lang="en-US" sz="1600" dirty="0"/>
            <a:t>Deliberately hurtful</a:t>
          </a:r>
        </a:p>
      </dgm:t>
    </dgm:pt>
    <dgm:pt modelId="{F39A5BCB-3D3D-4122-B757-E670D3F31591}" type="parTrans" cxnId="{AAE22F0E-98C1-445E-935A-67941961BCD8}">
      <dgm:prSet/>
      <dgm:spPr/>
      <dgm:t>
        <a:bodyPr/>
        <a:lstStyle/>
        <a:p>
          <a:endParaRPr lang="en-US"/>
        </a:p>
      </dgm:t>
    </dgm:pt>
    <dgm:pt modelId="{DD58C1BE-FA8A-41DC-9422-E9EF3B5C0C76}" type="sibTrans" cxnId="{AAE22F0E-98C1-445E-935A-67941961BCD8}">
      <dgm:prSet/>
      <dgm:spPr/>
      <dgm:t>
        <a:bodyPr/>
        <a:lstStyle/>
        <a:p>
          <a:endParaRPr lang="en-US"/>
        </a:p>
      </dgm:t>
    </dgm:pt>
    <dgm:pt modelId="{3AF88F8E-304E-4C5C-9747-ADA685D53928}">
      <dgm:prSet phldrT="[Text]" custT="1"/>
      <dgm:spPr/>
      <dgm:t>
        <a:bodyPr/>
        <a:lstStyle/>
        <a:p>
          <a:r>
            <a:rPr lang="en-US" sz="1600" dirty="0"/>
            <a:t>Behaving this way on purpose</a:t>
          </a:r>
        </a:p>
      </dgm:t>
    </dgm:pt>
    <dgm:pt modelId="{67440B90-0E7B-4A0D-866C-46EF7B35CA61}" type="parTrans" cxnId="{EBC0689E-4826-453A-A42E-4E61D63F013D}">
      <dgm:prSet/>
      <dgm:spPr/>
      <dgm:t>
        <a:bodyPr/>
        <a:lstStyle/>
        <a:p>
          <a:endParaRPr lang="en-US"/>
        </a:p>
      </dgm:t>
    </dgm:pt>
    <dgm:pt modelId="{2AC8BA29-139D-45A8-A5D0-6CF6372F422B}" type="sibTrans" cxnId="{EBC0689E-4826-453A-A42E-4E61D63F013D}">
      <dgm:prSet/>
      <dgm:spPr/>
      <dgm:t>
        <a:bodyPr/>
        <a:lstStyle/>
        <a:p>
          <a:endParaRPr lang="en-US"/>
        </a:p>
      </dgm:t>
    </dgm:pt>
    <dgm:pt modelId="{C3D3534C-43D3-4573-A9B0-B58B4BE6E9BB}" type="pres">
      <dgm:prSet presAssocID="{0B2569F2-3658-4938-8365-F1A56E056EF0}" presName="Name0" presStyleCnt="0">
        <dgm:presLayoutVars>
          <dgm:chMax val="1"/>
          <dgm:dir/>
          <dgm:animLvl val="ctr"/>
          <dgm:resizeHandles val="exact"/>
        </dgm:presLayoutVars>
      </dgm:prSet>
      <dgm:spPr/>
    </dgm:pt>
    <dgm:pt modelId="{D738C8E1-C21F-4BAC-9316-01A400BD9FA8}" type="pres">
      <dgm:prSet presAssocID="{813FB98A-FE38-412E-8693-8EF1CE509048}" presName="centerShape" presStyleLbl="node0" presStyleIdx="0" presStyleCnt="1" custScaleX="145378" custScaleY="99808"/>
      <dgm:spPr/>
    </dgm:pt>
    <dgm:pt modelId="{7F63CADB-C662-45F4-9463-1DB4E03B6EB6}" type="pres">
      <dgm:prSet presAssocID="{B10B09EC-9940-4AC9-88BE-D38665AEAF76}" presName="parTrans" presStyleLbl="sibTrans2D1" presStyleIdx="0" presStyleCnt="6"/>
      <dgm:spPr/>
    </dgm:pt>
    <dgm:pt modelId="{20947036-730B-456E-A33F-3E8606D9EDFE}" type="pres">
      <dgm:prSet presAssocID="{B10B09EC-9940-4AC9-88BE-D38665AEAF76}" presName="connectorText" presStyleLbl="sibTrans2D1" presStyleIdx="0" presStyleCnt="6"/>
      <dgm:spPr/>
    </dgm:pt>
    <dgm:pt modelId="{1C9EC321-657E-45E0-A8C0-0B6F65F347F2}" type="pres">
      <dgm:prSet presAssocID="{D15F3309-B29B-4D1A-8A37-73E3310BA55B}" presName="node" presStyleLbl="node1" presStyleIdx="0" presStyleCnt="6" custScaleX="133252" custScaleY="73374" custRadScaleRad="102530">
        <dgm:presLayoutVars>
          <dgm:bulletEnabled val="1"/>
        </dgm:presLayoutVars>
      </dgm:prSet>
      <dgm:spPr/>
    </dgm:pt>
    <dgm:pt modelId="{E7E6F5EC-3CCC-47A4-BFB1-EF687CFFBD91}" type="pres">
      <dgm:prSet presAssocID="{724BC2FD-505C-436F-87B9-EEE734F34326}" presName="parTrans" presStyleLbl="sibTrans2D1" presStyleIdx="1" presStyleCnt="6"/>
      <dgm:spPr/>
    </dgm:pt>
    <dgm:pt modelId="{71E81F21-6C51-4DC8-AD29-1ADD4AFC58C3}" type="pres">
      <dgm:prSet presAssocID="{724BC2FD-505C-436F-87B9-EEE734F34326}" presName="connectorText" presStyleLbl="sibTrans2D1" presStyleIdx="1" presStyleCnt="6"/>
      <dgm:spPr/>
    </dgm:pt>
    <dgm:pt modelId="{3BAF6D29-8FDC-4E77-B6F8-A5131644B6AF}" type="pres">
      <dgm:prSet presAssocID="{D44B1AB2-DDDC-48E4-8360-6F41FBDE4331}" presName="node" presStyleLbl="node1" presStyleIdx="1" presStyleCnt="6" custScaleX="127211" custScaleY="74706" custRadScaleRad="121841" custRadScaleInc="16517">
        <dgm:presLayoutVars>
          <dgm:bulletEnabled val="1"/>
        </dgm:presLayoutVars>
      </dgm:prSet>
      <dgm:spPr/>
    </dgm:pt>
    <dgm:pt modelId="{D6264C5A-8EE9-43AA-87A9-07A38E164547}" type="pres">
      <dgm:prSet presAssocID="{54CAFBAE-9019-4420-8EA6-B3EB6B48BC58}" presName="parTrans" presStyleLbl="sibTrans2D1" presStyleIdx="2" presStyleCnt="6"/>
      <dgm:spPr/>
    </dgm:pt>
    <dgm:pt modelId="{8B0F0F32-68CC-4B95-8867-4A22F749BDD8}" type="pres">
      <dgm:prSet presAssocID="{54CAFBAE-9019-4420-8EA6-B3EB6B48BC58}" presName="connectorText" presStyleLbl="sibTrans2D1" presStyleIdx="2" presStyleCnt="6"/>
      <dgm:spPr/>
    </dgm:pt>
    <dgm:pt modelId="{EC7FF7F4-E78C-4E60-A031-74695DBE51A0}" type="pres">
      <dgm:prSet presAssocID="{3273CC84-C214-4015-8544-6B4346A8C3F3}" presName="node" presStyleLbl="node1" presStyleIdx="2" presStyleCnt="6" custScaleX="117016" custScaleY="65586" custRadScaleRad="120608" custRadScaleInc="-12838">
        <dgm:presLayoutVars>
          <dgm:bulletEnabled val="1"/>
        </dgm:presLayoutVars>
      </dgm:prSet>
      <dgm:spPr/>
    </dgm:pt>
    <dgm:pt modelId="{DFCB15D2-B9A8-4A5F-BE47-EED4DBB657D0}" type="pres">
      <dgm:prSet presAssocID="{DD2A5ED2-065B-4EAB-B4C6-592D60346152}" presName="parTrans" presStyleLbl="sibTrans2D1" presStyleIdx="3" presStyleCnt="6"/>
      <dgm:spPr/>
    </dgm:pt>
    <dgm:pt modelId="{CE1E0250-1C77-4FFD-9924-52A231F76D49}" type="pres">
      <dgm:prSet presAssocID="{DD2A5ED2-065B-4EAB-B4C6-592D60346152}" presName="connectorText" presStyleLbl="sibTrans2D1" presStyleIdx="3" presStyleCnt="6"/>
      <dgm:spPr/>
    </dgm:pt>
    <dgm:pt modelId="{61DB34BE-399B-47FA-8493-30F1482C754F}" type="pres">
      <dgm:prSet presAssocID="{69D906EA-5DDA-4C90-B517-A003120FD0E4}" presName="node" presStyleLbl="node1" presStyleIdx="3" presStyleCnt="6" custScaleX="131888" custScaleY="70261">
        <dgm:presLayoutVars>
          <dgm:bulletEnabled val="1"/>
        </dgm:presLayoutVars>
      </dgm:prSet>
      <dgm:spPr/>
    </dgm:pt>
    <dgm:pt modelId="{2E64AE7E-D627-485A-97B5-A98A3A3BCB0A}" type="pres">
      <dgm:prSet presAssocID="{F39A5BCB-3D3D-4122-B757-E670D3F31591}" presName="parTrans" presStyleLbl="sibTrans2D1" presStyleIdx="4" presStyleCnt="6"/>
      <dgm:spPr/>
    </dgm:pt>
    <dgm:pt modelId="{1213142E-1B84-467D-989C-FBBD1CB191C6}" type="pres">
      <dgm:prSet presAssocID="{F39A5BCB-3D3D-4122-B757-E670D3F31591}" presName="connectorText" presStyleLbl="sibTrans2D1" presStyleIdx="4" presStyleCnt="6"/>
      <dgm:spPr/>
    </dgm:pt>
    <dgm:pt modelId="{41E05859-C5C1-4487-93A2-3AAA3B2407C3}" type="pres">
      <dgm:prSet presAssocID="{0E5DF53D-DAED-4043-BC34-99E037476BF1}" presName="node" presStyleLbl="node1" presStyleIdx="4" presStyleCnt="6" custScaleX="136723" custScaleY="79805" custRadScaleRad="127577" custRadScaleInc="21142">
        <dgm:presLayoutVars>
          <dgm:bulletEnabled val="1"/>
        </dgm:presLayoutVars>
      </dgm:prSet>
      <dgm:spPr/>
    </dgm:pt>
    <dgm:pt modelId="{9E744E8C-A982-4F9E-8B03-02BB66A3E546}" type="pres">
      <dgm:prSet presAssocID="{67440B90-0E7B-4A0D-866C-46EF7B35CA61}" presName="parTrans" presStyleLbl="sibTrans2D1" presStyleIdx="5" presStyleCnt="6"/>
      <dgm:spPr/>
    </dgm:pt>
    <dgm:pt modelId="{310BFDB2-1754-4D50-AEA9-3BDB9C122666}" type="pres">
      <dgm:prSet presAssocID="{67440B90-0E7B-4A0D-866C-46EF7B35CA61}" presName="connectorText" presStyleLbl="sibTrans2D1" presStyleIdx="5" presStyleCnt="6"/>
      <dgm:spPr/>
    </dgm:pt>
    <dgm:pt modelId="{25EB90FD-6D19-4D0D-99E9-D682159FE036}" type="pres">
      <dgm:prSet presAssocID="{3AF88F8E-304E-4C5C-9747-ADA685D53928}" presName="node" presStyleLbl="node1" presStyleIdx="5" presStyleCnt="6" custScaleX="146236" custScaleY="75135" custRadScaleRad="123322" custRadScaleInc="-11178">
        <dgm:presLayoutVars>
          <dgm:bulletEnabled val="1"/>
        </dgm:presLayoutVars>
      </dgm:prSet>
      <dgm:spPr/>
    </dgm:pt>
  </dgm:ptLst>
  <dgm:cxnLst>
    <dgm:cxn modelId="{816DBC00-8B51-400D-B49C-7D3FCB8FA5C6}" srcId="{813FB98A-FE38-412E-8693-8EF1CE509048}" destId="{69D906EA-5DDA-4C90-B517-A003120FD0E4}" srcOrd="3" destOrd="0" parTransId="{DD2A5ED2-065B-4EAB-B4C6-592D60346152}" sibTransId="{B49FBBDE-0994-45C8-803B-760832A0D5C6}"/>
    <dgm:cxn modelId="{B12B6302-E8A3-4EB2-AE7E-23FF88EDD566}" srcId="{0B2569F2-3658-4938-8365-F1A56E056EF0}" destId="{813FB98A-FE38-412E-8693-8EF1CE509048}" srcOrd="0" destOrd="0" parTransId="{4027099D-AB49-4F2B-A9D6-2CB12186E455}" sibTransId="{EBB9904C-239A-42C3-8617-65B14E7C8779}"/>
    <dgm:cxn modelId="{CD22EB09-1267-46AF-B2FD-71578BA748F5}" type="presOf" srcId="{0B2569F2-3658-4938-8365-F1A56E056EF0}" destId="{C3D3534C-43D3-4573-A9B0-B58B4BE6E9BB}" srcOrd="0" destOrd="0" presId="urn:microsoft.com/office/officeart/2005/8/layout/radial5"/>
    <dgm:cxn modelId="{AAE22F0E-98C1-445E-935A-67941961BCD8}" srcId="{813FB98A-FE38-412E-8693-8EF1CE509048}" destId="{0E5DF53D-DAED-4043-BC34-99E037476BF1}" srcOrd="4" destOrd="0" parTransId="{F39A5BCB-3D3D-4122-B757-E670D3F31591}" sibTransId="{DD58C1BE-FA8A-41DC-9422-E9EF3B5C0C76}"/>
    <dgm:cxn modelId="{02E9A90E-3CAC-487C-848B-52F1FA8152A3}" type="presOf" srcId="{B10B09EC-9940-4AC9-88BE-D38665AEAF76}" destId="{7F63CADB-C662-45F4-9463-1DB4E03B6EB6}" srcOrd="0" destOrd="0" presId="urn:microsoft.com/office/officeart/2005/8/layout/radial5"/>
    <dgm:cxn modelId="{FFB17E1F-230B-4559-A7DA-1D63F44DD3C2}" type="presOf" srcId="{67440B90-0E7B-4A0D-866C-46EF7B35CA61}" destId="{9E744E8C-A982-4F9E-8B03-02BB66A3E546}" srcOrd="0" destOrd="0" presId="urn:microsoft.com/office/officeart/2005/8/layout/radial5"/>
    <dgm:cxn modelId="{A16A9026-8FFB-4F90-8801-09FB374112D3}" type="presOf" srcId="{54CAFBAE-9019-4420-8EA6-B3EB6B48BC58}" destId="{8B0F0F32-68CC-4B95-8867-4A22F749BDD8}" srcOrd="1" destOrd="0" presId="urn:microsoft.com/office/officeart/2005/8/layout/radial5"/>
    <dgm:cxn modelId="{7E9CE52E-BDD3-4D30-9867-9068C9A3B6EF}" type="presOf" srcId="{3AF88F8E-304E-4C5C-9747-ADA685D53928}" destId="{25EB90FD-6D19-4D0D-99E9-D682159FE036}" srcOrd="0" destOrd="0" presId="urn:microsoft.com/office/officeart/2005/8/layout/radial5"/>
    <dgm:cxn modelId="{C3C93836-8749-46C6-BBEF-D0BC85E00E75}" type="presOf" srcId="{D44B1AB2-DDDC-48E4-8360-6F41FBDE4331}" destId="{3BAF6D29-8FDC-4E77-B6F8-A5131644B6AF}" srcOrd="0" destOrd="0" presId="urn:microsoft.com/office/officeart/2005/8/layout/radial5"/>
    <dgm:cxn modelId="{02A47B39-637B-41C4-A513-80FB8BA6880F}" srcId="{813FB98A-FE38-412E-8693-8EF1CE509048}" destId="{D44B1AB2-DDDC-48E4-8360-6F41FBDE4331}" srcOrd="1" destOrd="0" parTransId="{724BC2FD-505C-436F-87B9-EEE734F34326}" sibTransId="{A6E51BCB-27E0-4B7C-81BE-5A9B5135C658}"/>
    <dgm:cxn modelId="{85CC543D-44A5-45E3-9B00-579A4DDB84A0}" type="presOf" srcId="{F39A5BCB-3D3D-4122-B757-E670D3F31591}" destId="{1213142E-1B84-467D-989C-FBBD1CB191C6}" srcOrd="1" destOrd="0" presId="urn:microsoft.com/office/officeart/2005/8/layout/radial5"/>
    <dgm:cxn modelId="{1CA4C53D-1631-4DBA-893F-8285B53FA651}" type="presOf" srcId="{3273CC84-C214-4015-8544-6B4346A8C3F3}" destId="{EC7FF7F4-E78C-4E60-A031-74695DBE51A0}" srcOrd="0" destOrd="0" presId="urn:microsoft.com/office/officeart/2005/8/layout/radial5"/>
    <dgm:cxn modelId="{A0270964-E762-426C-92F3-22706A409EFE}" type="presOf" srcId="{724BC2FD-505C-436F-87B9-EEE734F34326}" destId="{E7E6F5EC-3CCC-47A4-BFB1-EF687CFFBD91}" srcOrd="0" destOrd="0" presId="urn:microsoft.com/office/officeart/2005/8/layout/radial5"/>
    <dgm:cxn modelId="{FB7A7A75-8D2B-46BE-9699-E7750EA92381}" type="presOf" srcId="{DD2A5ED2-065B-4EAB-B4C6-592D60346152}" destId="{CE1E0250-1C77-4FFD-9924-52A231F76D49}" srcOrd="1" destOrd="0" presId="urn:microsoft.com/office/officeart/2005/8/layout/radial5"/>
    <dgm:cxn modelId="{37161077-C61A-421A-AA93-86CFD08DD90C}" type="presOf" srcId="{69D906EA-5DDA-4C90-B517-A003120FD0E4}" destId="{61DB34BE-399B-47FA-8493-30F1482C754F}" srcOrd="0" destOrd="0" presId="urn:microsoft.com/office/officeart/2005/8/layout/radial5"/>
    <dgm:cxn modelId="{A65CCC79-9F58-4BC6-B256-392FA5207BDA}" type="presOf" srcId="{F39A5BCB-3D3D-4122-B757-E670D3F31591}" destId="{2E64AE7E-D627-485A-97B5-A98A3A3BCB0A}" srcOrd="0" destOrd="0" presId="urn:microsoft.com/office/officeart/2005/8/layout/radial5"/>
    <dgm:cxn modelId="{BAF35F82-B707-43F4-877F-923973CAB810}" srcId="{813FB98A-FE38-412E-8693-8EF1CE509048}" destId="{D15F3309-B29B-4D1A-8A37-73E3310BA55B}" srcOrd="0" destOrd="0" parTransId="{B10B09EC-9940-4AC9-88BE-D38665AEAF76}" sibTransId="{93266635-1DE1-48FD-A3B7-46D5B5450FAE}"/>
    <dgm:cxn modelId="{57B1458A-A385-460A-ACA0-3319E8D19C6D}" type="presOf" srcId="{D15F3309-B29B-4D1A-8A37-73E3310BA55B}" destId="{1C9EC321-657E-45E0-A8C0-0B6F65F347F2}" srcOrd="0" destOrd="0" presId="urn:microsoft.com/office/officeart/2005/8/layout/radial5"/>
    <dgm:cxn modelId="{66630693-9B49-4886-8D42-C9BB20F4EB1A}" srcId="{813FB98A-FE38-412E-8693-8EF1CE509048}" destId="{3273CC84-C214-4015-8544-6B4346A8C3F3}" srcOrd="2" destOrd="0" parTransId="{54CAFBAE-9019-4420-8EA6-B3EB6B48BC58}" sibTransId="{9303CCD8-A5A5-40EB-8D41-0287F5C06496}"/>
    <dgm:cxn modelId="{68B49393-EE87-4F19-B75A-17E854E6789A}" type="presOf" srcId="{67440B90-0E7B-4A0D-866C-46EF7B35CA61}" destId="{310BFDB2-1754-4D50-AEA9-3BDB9C122666}" srcOrd="1" destOrd="0" presId="urn:microsoft.com/office/officeart/2005/8/layout/radial5"/>
    <dgm:cxn modelId="{EBC0689E-4826-453A-A42E-4E61D63F013D}" srcId="{813FB98A-FE38-412E-8693-8EF1CE509048}" destId="{3AF88F8E-304E-4C5C-9747-ADA685D53928}" srcOrd="5" destOrd="0" parTransId="{67440B90-0E7B-4A0D-866C-46EF7B35CA61}" sibTransId="{2AC8BA29-139D-45A8-A5D0-6CF6372F422B}"/>
    <dgm:cxn modelId="{00DD1CB5-A34B-4BFC-94E7-ED42CABD9F6F}" type="presOf" srcId="{813FB98A-FE38-412E-8693-8EF1CE509048}" destId="{D738C8E1-C21F-4BAC-9316-01A400BD9FA8}" srcOrd="0" destOrd="0" presId="urn:microsoft.com/office/officeart/2005/8/layout/radial5"/>
    <dgm:cxn modelId="{2DF2DAC3-F89A-469F-8519-29F14A0A5DD4}" type="presOf" srcId="{0E5DF53D-DAED-4043-BC34-99E037476BF1}" destId="{41E05859-C5C1-4487-93A2-3AAA3B2407C3}" srcOrd="0" destOrd="0" presId="urn:microsoft.com/office/officeart/2005/8/layout/radial5"/>
    <dgm:cxn modelId="{287001C6-1A2B-4256-B8A2-B2774AAF7483}" type="presOf" srcId="{724BC2FD-505C-436F-87B9-EEE734F34326}" destId="{71E81F21-6C51-4DC8-AD29-1ADD4AFC58C3}" srcOrd="1" destOrd="0" presId="urn:microsoft.com/office/officeart/2005/8/layout/radial5"/>
    <dgm:cxn modelId="{F8E69BEC-A69B-403A-9BC5-61F195A21F96}" type="presOf" srcId="{B10B09EC-9940-4AC9-88BE-D38665AEAF76}" destId="{20947036-730B-456E-A33F-3E8606D9EDFE}" srcOrd="1" destOrd="0" presId="urn:microsoft.com/office/officeart/2005/8/layout/radial5"/>
    <dgm:cxn modelId="{B3A4CBF8-8A07-4E6C-9254-163373E37B7B}" type="presOf" srcId="{DD2A5ED2-065B-4EAB-B4C6-592D60346152}" destId="{DFCB15D2-B9A8-4A5F-BE47-EED4DBB657D0}" srcOrd="0" destOrd="0" presId="urn:microsoft.com/office/officeart/2005/8/layout/radial5"/>
    <dgm:cxn modelId="{840A0FFF-7E8E-4196-AFCA-354CCD88E079}" type="presOf" srcId="{54CAFBAE-9019-4420-8EA6-B3EB6B48BC58}" destId="{D6264C5A-8EE9-43AA-87A9-07A38E164547}" srcOrd="0" destOrd="0" presId="urn:microsoft.com/office/officeart/2005/8/layout/radial5"/>
    <dgm:cxn modelId="{E40EC563-8CF2-4C5C-9692-10674D4D27FE}" type="presParOf" srcId="{C3D3534C-43D3-4573-A9B0-B58B4BE6E9BB}" destId="{D738C8E1-C21F-4BAC-9316-01A400BD9FA8}" srcOrd="0" destOrd="0" presId="urn:microsoft.com/office/officeart/2005/8/layout/radial5"/>
    <dgm:cxn modelId="{48473AE0-8B5B-4107-9349-921862B8A9AD}" type="presParOf" srcId="{C3D3534C-43D3-4573-A9B0-B58B4BE6E9BB}" destId="{7F63CADB-C662-45F4-9463-1DB4E03B6EB6}" srcOrd="1" destOrd="0" presId="urn:microsoft.com/office/officeart/2005/8/layout/radial5"/>
    <dgm:cxn modelId="{60597265-3D04-48C3-8E00-F0BB62FED22C}" type="presParOf" srcId="{7F63CADB-C662-45F4-9463-1DB4E03B6EB6}" destId="{20947036-730B-456E-A33F-3E8606D9EDFE}" srcOrd="0" destOrd="0" presId="urn:microsoft.com/office/officeart/2005/8/layout/radial5"/>
    <dgm:cxn modelId="{93F88F58-FA13-4C39-9432-20DEC1981838}" type="presParOf" srcId="{C3D3534C-43D3-4573-A9B0-B58B4BE6E9BB}" destId="{1C9EC321-657E-45E0-A8C0-0B6F65F347F2}" srcOrd="2" destOrd="0" presId="urn:microsoft.com/office/officeart/2005/8/layout/radial5"/>
    <dgm:cxn modelId="{E93683C6-519D-4DC2-AD36-0C62D0EFCFAC}" type="presParOf" srcId="{C3D3534C-43D3-4573-A9B0-B58B4BE6E9BB}" destId="{E7E6F5EC-3CCC-47A4-BFB1-EF687CFFBD91}" srcOrd="3" destOrd="0" presId="urn:microsoft.com/office/officeart/2005/8/layout/radial5"/>
    <dgm:cxn modelId="{4C8FF33D-832B-41A7-8F7F-BDEDAFEA58CC}" type="presParOf" srcId="{E7E6F5EC-3CCC-47A4-BFB1-EF687CFFBD91}" destId="{71E81F21-6C51-4DC8-AD29-1ADD4AFC58C3}" srcOrd="0" destOrd="0" presId="urn:microsoft.com/office/officeart/2005/8/layout/radial5"/>
    <dgm:cxn modelId="{41DE8AA1-497B-4EBA-A84F-DEBCB1F88D57}" type="presParOf" srcId="{C3D3534C-43D3-4573-A9B0-B58B4BE6E9BB}" destId="{3BAF6D29-8FDC-4E77-B6F8-A5131644B6AF}" srcOrd="4" destOrd="0" presId="urn:microsoft.com/office/officeart/2005/8/layout/radial5"/>
    <dgm:cxn modelId="{3DFAFB37-C1EB-44F7-9FDC-2907F74EDE23}" type="presParOf" srcId="{C3D3534C-43D3-4573-A9B0-B58B4BE6E9BB}" destId="{D6264C5A-8EE9-43AA-87A9-07A38E164547}" srcOrd="5" destOrd="0" presId="urn:microsoft.com/office/officeart/2005/8/layout/radial5"/>
    <dgm:cxn modelId="{95868B16-FCC0-4C8C-9BC7-6236B735D4D6}" type="presParOf" srcId="{D6264C5A-8EE9-43AA-87A9-07A38E164547}" destId="{8B0F0F32-68CC-4B95-8867-4A22F749BDD8}" srcOrd="0" destOrd="0" presId="urn:microsoft.com/office/officeart/2005/8/layout/radial5"/>
    <dgm:cxn modelId="{F72AC683-FD30-479A-A412-5972515817E8}" type="presParOf" srcId="{C3D3534C-43D3-4573-A9B0-B58B4BE6E9BB}" destId="{EC7FF7F4-E78C-4E60-A031-74695DBE51A0}" srcOrd="6" destOrd="0" presId="urn:microsoft.com/office/officeart/2005/8/layout/radial5"/>
    <dgm:cxn modelId="{FB7D7FBD-1A8C-4A5A-90B3-AC31A90CA771}" type="presParOf" srcId="{C3D3534C-43D3-4573-A9B0-B58B4BE6E9BB}" destId="{DFCB15D2-B9A8-4A5F-BE47-EED4DBB657D0}" srcOrd="7" destOrd="0" presId="urn:microsoft.com/office/officeart/2005/8/layout/radial5"/>
    <dgm:cxn modelId="{D942B5E9-D6F6-4932-9156-F0D96CA551A4}" type="presParOf" srcId="{DFCB15D2-B9A8-4A5F-BE47-EED4DBB657D0}" destId="{CE1E0250-1C77-4FFD-9924-52A231F76D49}" srcOrd="0" destOrd="0" presId="urn:microsoft.com/office/officeart/2005/8/layout/radial5"/>
    <dgm:cxn modelId="{FEF00457-7566-4E7F-BEB0-C1B850D2C598}" type="presParOf" srcId="{C3D3534C-43D3-4573-A9B0-B58B4BE6E9BB}" destId="{61DB34BE-399B-47FA-8493-30F1482C754F}" srcOrd="8" destOrd="0" presId="urn:microsoft.com/office/officeart/2005/8/layout/radial5"/>
    <dgm:cxn modelId="{4497BCC7-EBD6-4E0F-9D18-EF5B5CD478A7}" type="presParOf" srcId="{C3D3534C-43D3-4573-A9B0-B58B4BE6E9BB}" destId="{2E64AE7E-D627-485A-97B5-A98A3A3BCB0A}" srcOrd="9" destOrd="0" presId="urn:microsoft.com/office/officeart/2005/8/layout/radial5"/>
    <dgm:cxn modelId="{4E5F6651-09A0-4702-AD30-227854A1F24A}" type="presParOf" srcId="{2E64AE7E-D627-485A-97B5-A98A3A3BCB0A}" destId="{1213142E-1B84-467D-989C-FBBD1CB191C6}" srcOrd="0" destOrd="0" presId="urn:microsoft.com/office/officeart/2005/8/layout/radial5"/>
    <dgm:cxn modelId="{79D63563-17FD-4EF1-B3CC-40191F41EE79}" type="presParOf" srcId="{C3D3534C-43D3-4573-A9B0-B58B4BE6E9BB}" destId="{41E05859-C5C1-4487-93A2-3AAA3B2407C3}" srcOrd="10" destOrd="0" presId="urn:microsoft.com/office/officeart/2005/8/layout/radial5"/>
    <dgm:cxn modelId="{A0F292EE-0AA6-4B69-B6CD-84D44E3F38D9}" type="presParOf" srcId="{C3D3534C-43D3-4573-A9B0-B58B4BE6E9BB}" destId="{9E744E8C-A982-4F9E-8B03-02BB66A3E546}" srcOrd="11" destOrd="0" presId="urn:microsoft.com/office/officeart/2005/8/layout/radial5"/>
    <dgm:cxn modelId="{3F307373-908F-4E95-ABF1-60BC4BDD2293}" type="presParOf" srcId="{9E744E8C-A982-4F9E-8B03-02BB66A3E546}" destId="{310BFDB2-1754-4D50-AEA9-3BDB9C122666}" srcOrd="0" destOrd="0" presId="urn:microsoft.com/office/officeart/2005/8/layout/radial5"/>
    <dgm:cxn modelId="{5CBAE732-C92B-4116-B2D3-D6B2412D38E2}" type="presParOf" srcId="{C3D3534C-43D3-4573-A9B0-B58B4BE6E9BB}" destId="{25EB90FD-6D19-4D0D-99E9-D682159FE036}"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705833-B7F8-4C36-A2C2-DAD314ED8B35}"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US"/>
        </a:p>
      </dgm:t>
    </dgm:pt>
    <dgm:pt modelId="{55018B03-5440-40B5-AC6B-23A7566EC0BC}">
      <dgm:prSet phldrT="[Text]"/>
      <dgm:spPr/>
      <dgm:t>
        <a:bodyPr/>
        <a:lstStyle/>
        <a:p>
          <a:r>
            <a:rPr lang="en-US" b="1" dirty="0"/>
            <a:t>Useful responses</a:t>
          </a:r>
        </a:p>
      </dgm:t>
    </dgm:pt>
    <dgm:pt modelId="{A1E845BC-309B-4313-8E12-882AF0D3C734}" type="parTrans" cxnId="{13B447C2-F4B7-4B0A-872A-5E50BFA05469}">
      <dgm:prSet/>
      <dgm:spPr/>
      <dgm:t>
        <a:bodyPr/>
        <a:lstStyle/>
        <a:p>
          <a:endParaRPr lang="en-US"/>
        </a:p>
      </dgm:t>
    </dgm:pt>
    <dgm:pt modelId="{45885A28-93A1-4DF6-933F-AA6620345B73}" type="sibTrans" cxnId="{13B447C2-F4B7-4B0A-872A-5E50BFA05469}">
      <dgm:prSet/>
      <dgm:spPr/>
      <dgm:t>
        <a:bodyPr/>
        <a:lstStyle/>
        <a:p>
          <a:endParaRPr lang="en-US"/>
        </a:p>
      </dgm:t>
    </dgm:pt>
    <dgm:pt modelId="{C1727E1F-1F37-4C81-8A09-D2F730A2FE69}">
      <dgm:prSet phldrT="[Text]" custT="1"/>
      <dgm:spPr/>
      <dgm:t>
        <a:bodyPr/>
        <a:lstStyle/>
        <a:p>
          <a:r>
            <a:rPr lang="en-US" sz="1600" dirty="0"/>
            <a:t>Being supportive</a:t>
          </a:r>
        </a:p>
      </dgm:t>
    </dgm:pt>
    <dgm:pt modelId="{8F8BF675-7136-419A-9B10-CEEE33D1EA31}" type="parTrans" cxnId="{6991FF57-5F6C-4820-B41A-3A034B4DF785}">
      <dgm:prSet/>
      <dgm:spPr/>
      <dgm:t>
        <a:bodyPr/>
        <a:lstStyle/>
        <a:p>
          <a:endParaRPr lang="en-US"/>
        </a:p>
      </dgm:t>
    </dgm:pt>
    <dgm:pt modelId="{D3CD6203-7185-4644-833A-965D21F89198}" type="sibTrans" cxnId="{6991FF57-5F6C-4820-B41A-3A034B4DF785}">
      <dgm:prSet/>
      <dgm:spPr/>
      <dgm:t>
        <a:bodyPr/>
        <a:lstStyle/>
        <a:p>
          <a:endParaRPr lang="en-US"/>
        </a:p>
      </dgm:t>
    </dgm:pt>
    <dgm:pt modelId="{4050EC13-3A68-4483-A7B8-CA5BA46931A3}">
      <dgm:prSet phldrT="[Text]" custT="1"/>
      <dgm:spPr/>
      <dgm:t>
        <a:bodyPr/>
        <a:lstStyle/>
        <a:p>
          <a:r>
            <a:rPr lang="en-US" sz="1600" dirty="0"/>
            <a:t>Being empathetic</a:t>
          </a:r>
        </a:p>
      </dgm:t>
    </dgm:pt>
    <dgm:pt modelId="{DCB8D027-005F-4F24-BC36-6DEA41D3E08C}" type="parTrans" cxnId="{DF267790-7E88-4323-8A82-F41AFE66382F}">
      <dgm:prSet/>
      <dgm:spPr/>
      <dgm:t>
        <a:bodyPr/>
        <a:lstStyle/>
        <a:p>
          <a:endParaRPr lang="en-US"/>
        </a:p>
      </dgm:t>
    </dgm:pt>
    <dgm:pt modelId="{956E2057-C46D-4A98-BB4C-81D846F29403}" type="sibTrans" cxnId="{DF267790-7E88-4323-8A82-F41AFE66382F}">
      <dgm:prSet/>
      <dgm:spPr/>
      <dgm:t>
        <a:bodyPr/>
        <a:lstStyle/>
        <a:p>
          <a:endParaRPr lang="en-US"/>
        </a:p>
      </dgm:t>
    </dgm:pt>
    <dgm:pt modelId="{F2BAC56B-9C36-448D-BDB5-D6C984EF3EA2}">
      <dgm:prSet phldrT="[Text]" custT="1"/>
      <dgm:spPr/>
      <dgm:t>
        <a:bodyPr/>
        <a:lstStyle/>
        <a:p>
          <a:r>
            <a:rPr lang="en-US" sz="1600" dirty="0"/>
            <a:t>Explaining</a:t>
          </a:r>
        </a:p>
      </dgm:t>
    </dgm:pt>
    <dgm:pt modelId="{A74519A4-8ABE-4669-908F-22E8FF646A4A}" type="parTrans" cxnId="{CF80E756-07FE-45A6-B3FE-E8D77F244E89}">
      <dgm:prSet/>
      <dgm:spPr/>
      <dgm:t>
        <a:bodyPr/>
        <a:lstStyle/>
        <a:p>
          <a:endParaRPr lang="en-US"/>
        </a:p>
      </dgm:t>
    </dgm:pt>
    <dgm:pt modelId="{21762AD4-6A7A-48D7-A904-D77952BEF57C}" type="sibTrans" cxnId="{CF80E756-07FE-45A6-B3FE-E8D77F244E89}">
      <dgm:prSet/>
      <dgm:spPr/>
      <dgm:t>
        <a:bodyPr/>
        <a:lstStyle/>
        <a:p>
          <a:endParaRPr lang="en-US"/>
        </a:p>
      </dgm:t>
    </dgm:pt>
    <dgm:pt modelId="{A6A0EE31-D748-4C04-8D2A-95AE3E9801BC}">
      <dgm:prSet phldrT="[Text]" custT="1"/>
      <dgm:spPr/>
      <dgm:t>
        <a:bodyPr/>
        <a:lstStyle/>
        <a:p>
          <a:r>
            <a:rPr lang="en-US" sz="1600" dirty="0"/>
            <a:t>Reminding</a:t>
          </a:r>
        </a:p>
      </dgm:t>
    </dgm:pt>
    <dgm:pt modelId="{D03BF558-8231-48AC-A393-70D256E2BD8E}" type="sibTrans" cxnId="{9E523675-8395-40CA-9912-1C75C61597FC}">
      <dgm:prSet/>
      <dgm:spPr/>
      <dgm:t>
        <a:bodyPr/>
        <a:lstStyle/>
        <a:p>
          <a:endParaRPr lang="en-US"/>
        </a:p>
      </dgm:t>
    </dgm:pt>
    <dgm:pt modelId="{6653A9CC-3838-4614-907E-52319815C60C}" type="parTrans" cxnId="{9E523675-8395-40CA-9912-1C75C61597FC}">
      <dgm:prSet/>
      <dgm:spPr/>
      <dgm:t>
        <a:bodyPr/>
        <a:lstStyle/>
        <a:p>
          <a:endParaRPr lang="en-US"/>
        </a:p>
      </dgm:t>
    </dgm:pt>
    <dgm:pt modelId="{EE75E87C-7FEE-426A-8823-9195A6394C12}">
      <dgm:prSet phldrT="[Text]" custT="1"/>
      <dgm:spPr/>
      <dgm:t>
        <a:bodyPr/>
        <a:lstStyle/>
        <a:p>
          <a:r>
            <a:rPr lang="en-US" sz="1600" dirty="0"/>
            <a:t>Prepare for situations</a:t>
          </a:r>
        </a:p>
      </dgm:t>
    </dgm:pt>
    <dgm:pt modelId="{EFE2E002-5D44-4ECD-8085-7E8B5A6CBA8E}" type="parTrans" cxnId="{F43B31C7-BDB8-4AFF-85AD-ADC1A32C81F3}">
      <dgm:prSet/>
      <dgm:spPr/>
      <dgm:t>
        <a:bodyPr/>
        <a:lstStyle/>
        <a:p>
          <a:endParaRPr lang="en-US"/>
        </a:p>
      </dgm:t>
    </dgm:pt>
    <dgm:pt modelId="{D08FEB7B-8D6C-452C-83FC-B260569A3881}" type="sibTrans" cxnId="{F43B31C7-BDB8-4AFF-85AD-ADC1A32C81F3}">
      <dgm:prSet/>
      <dgm:spPr/>
      <dgm:t>
        <a:bodyPr/>
        <a:lstStyle/>
        <a:p>
          <a:endParaRPr lang="en-US"/>
        </a:p>
      </dgm:t>
    </dgm:pt>
    <dgm:pt modelId="{67681A08-4A3A-4DC9-BD14-A5495C682D7C}">
      <dgm:prSet phldrT="[Text]" custT="1"/>
      <dgm:spPr/>
      <dgm:t>
        <a:bodyPr/>
        <a:lstStyle/>
        <a:p>
          <a:r>
            <a:rPr lang="en-US" sz="1600" dirty="0"/>
            <a:t>Being patient</a:t>
          </a:r>
        </a:p>
      </dgm:t>
    </dgm:pt>
    <dgm:pt modelId="{022B9B2F-7E97-4A88-A4D8-2F93B9E55C97}" type="sibTrans" cxnId="{2A76335F-8D93-45DB-8423-14C7606093A9}">
      <dgm:prSet/>
      <dgm:spPr/>
      <dgm:t>
        <a:bodyPr/>
        <a:lstStyle/>
        <a:p>
          <a:endParaRPr lang="en-US"/>
        </a:p>
      </dgm:t>
    </dgm:pt>
    <dgm:pt modelId="{565D40BF-C001-433D-8BAF-7D437B7F200F}" type="parTrans" cxnId="{2A76335F-8D93-45DB-8423-14C7606093A9}">
      <dgm:prSet/>
      <dgm:spPr/>
      <dgm:t>
        <a:bodyPr/>
        <a:lstStyle/>
        <a:p>
          <a:endParaRPr lang="en-US"/>
        </a:p>
      </dgm:t>
    </dgm:pt>
    <dgm:pt modelId="{28871FC5-CE23-4152-A8DC-453ED9E57650}" type="pres">
      <dgm:prSet presAssocID="{4F705833-B7F8-4C36-A2C2-DAD314ED8B35}" presName="Name0" presStyleCnt="0">
        <dgm:presLayoutVars>
          <dgm:chMax val="1"/>
          <dgm:dir/>
          <dgm:animLvl val="ctr"/>
          <dgm:resizeHandles val="exact"/>
        </dgm:presLayoutVars>
      </dgm:prSet>
      <dgm:spPr/>
    </dgm:pt>
    <dgm:pt modelId="{D51E3B4B-DDEE-4279-B181-92FA28568E42}" type="pres">
      <dgm:prSet presAssocID="{55018B03-5440-40B5-AC6B-23A7566EC0BC}" presName="centerShape" presStyleLbl="node0" presStyleIdx="0" presStyleCnt="1" custScaleX="198865" custScaleY="131527" custLinFactNeighborY="2750"/>
      <dgm:spPr/>
    </dgm:pt>
    <dgm:pt modelId="{41952B4B-E7B4-4253-BFDE-AC1830A107E3}" type="pres">
      <dgm:prSet presAssocID="{8F8BF675-7136-419A-9B10-CEEE33D1EA31}" presName="parTrans" presStyleLbl="sibTrans2D1" presStyleIdx="0" presStyleCnt="6"/>
      <dgm:spPr/>
    </dgm:pt>
    <dgm:pt modelId="{30373E6F-DA47-4A30-8BF6-39116CC3B17F}" type="pres">
      <dgm:prSet presAssocID="{8F8BF675-7136-419A-9B10-CEEE33D1EA31}" presName="connectorText" presStyleLbl="sibTrans2D1" presStyleIdx="0" presStyleCnt="6"/>
      <dgm:spPr/>
    </dgm:pt>
    <dgm:pt modelId="{3291AFF7-492D-4B85-86E1-32CD0FF412B1}" type="pres">
      <dgm:prSet presAssocID="{C1727E1F-1F37-4C81-8A09-D2F730A2FE69}" presName="node" presStyleLbl="node1" presStyleIdx="0" presStyleCnt="6" custScaleX="126071" custScaleY="72262" custRadScaleRad="101821">
        <dgm:presLayoutVars>
          <dgm:bulletEnabled val="1"/>
        </dgm:presLayoutVars>
      </dgm:prSet>
      <dgm:spPr/>
    </dgm:pt>
    <dgm:pt modelId="{C5699BCE-FAFF-41AE-AFF8-4851CA564213}" type="pres">
      <dgm:prSet presAssocID="{565D40BF-C001-433D-8BAF-7D437B7F200F}" presName="parTrans" presStyleLbl="sibTrans2D1" presStyleIdx="1" presStyleCnt="6"/>
      <dgm:spPr/>
    </dgm:pt>
    <dgm:pt modelId="{6755AF77-20AC-4925-A50D-ACF4C424898C}" type="pres">
      <dgm:prSet presAssocID="{565D40BF-C001-433D-8BAF-7D437B7F200F}" presName="connectorText" presStyleLbl="sibTrans2D1" presStyleIdx="1" presStyleCnt="6"/>
      <dgm:spPr/>
    </dgm:pt>
    <dgm:pt modelId="{B6056752-1F5D-4D63-8A74-60DCE3ECB99A}" type="pres">
      <dgm:prSet presAssocID="{67681A08-4A3A-4DC9-BD14-A5495C682D7C}" presName="node" presStyleLbl="node1" presStyleIdx="1" presStyleCnt="6" custRadScaleRad="139457" custRadScaleInc="27779">
        <dgm:presLayoutVars>
          <dgm:bulletEnabled val="1"/>
        </dgm:presLayoutVars>
      </dgm:prSet>
      <dgm:spPr/>
    </dgm:pt>
    <dgm:pt modelId="{73DD2686-26C8-41EE-9A6C-B77B5892793C}" type="pres">
      <dgm:prSet presAssocID="{DCB8D027-005F-4F24-BC36-6DEA41D3E08C}" presName="parTrans" presStyleLbl="sibTrans2D1" presStyleIdx="2" presStyleCnt="6"/>
      <dgm:spPr/>
    </dgm:pt>
    <dgm:pt modelId="{907BFD6F-D3EE-45F1-9059-7BF2179CF475}" type="pres">
      <dgm:prSet presAssocID="{DCB8D027-005F-4F24-BC36-6DEA41D3E08C}" presName="connectorText" presStyleLbl="sibTrans2D1" presStyleIdx="2" presStyleCnt="6"/>
      <dgm:spPr/>
    </dgm:pt>
    <dgm:pt modelId="{2EC494EF-6607-4980-B49D-61F3F3F79B7C}" type="pres">
      <dgm:prSet presAssocID="{4050EC13-3A68-4483-A7B8-CA5BA46931A3}" presName="node" presStyleLbl="node1" presStyleIdx="2" presStyleCnt="6" custScaleX="120624" custScaleY="85102" custRadScaleRad="141529" custRadScaleInc="-10368">
        <dgm:presLayoutVars>
          <dgm:bulletEnabled val="1"/>
        </dgm:presLayoutVars>
      </dgm:prSet>
      <dgm:spPr/>
    </dgm:pt>
    <dgm:pt modelId="{17814A4F-057D-46E4-B3C1-22FA5D3D17DF}" type="pres">
      <dgm:prSet presAssocID="{A74519A4-8ABE-4669-908F-22E8FF646A4A}" presName="parTrans" presStyleLbl="sibTrans2D1" presStyleIdx="3" presStyleCnt="6"/>
      <dgm:spPr/>
    </dgm:pt>
    <dgm:pt modelId="{DD934AC7-A792-4B9A-9B35-C3CDF8A8D7FD}" type="pres">
      <dgm:prSet presAssocID="{A74519A4-8ABE-4669-908F-22E8FF646A4A}" presName="connectorText" presStyleLbl="sibTrans2D1" presStyleIdx="3" presStyleCnt="6"/>
      <dgm:spPr/>
    </dgm:pt>
    <dgm:pt modelId="{2D7B559B-FE59-48E0-81FC-98DF9D1705AC}" type="pres">
      <dgm:prSet presAssocID="{F2BAC56B-9C36-448D-BDB5-D6C984EF3EA2}" presName="node" presStyleLbl="node1" presStyleIdx="3" presStyleCnt="6" custScaleX="115566" custScaleY="70978" custRadScaleRad="109107">
        <dgm:presLayoutVars>
          <dgm:bulletEnabled val="1"/>
        </dgm:presLayoutVars>
      </dgm:prSet>
      <dgm:spPr/>
    </dgm:pt>
    <dgm:pt modelId="{DF470B48-EA7E-4324-B49E-0DD7405745A1}" type="pres">
      <dgm:prSet presAssocID="{6653A9CC-3838-4614-907E-52319815C60C}" presName="parTrans" presStyleLbl="sibTrans2D1" presStyleIdx="4" presStyleCnt="6"/>
      <dgm:spPr/>
    </dgm:pt>
    <dgm:pt modelId="{7690F2CD-EB16-40B5-ABB9-AE1027DE767A}" type="pres">
      <dgm:prSet presAssocID="{6653A9CC-3838-4614-907E-52319815C60C}" presName="connectorText" presStyleLbl="sibTrans2D1" presStyleIdx="4" presStyleCnt="6"/>
      <dgm:spPr/>
    </dgm:pt>
    <dgm:pt modelId="{7943C032-EF14-496B-AF0C-BA265FB85D72}" type="pres">
      <dgm:prSet presAssocID="{A6A0EE31-D748-4C04-8D2A-95AE3E9801BC}" presName="node" presStyleLbl="node1" presStyleIdx="4" presStyleCnt="6" custScaleX="109283" custScaleY="72196" custRadScaleRad="150608" custRadScaleInc="7152">
        <dgm:presLayoutVars>
          <dgm:bulletEnabled val="1"/>
        </dgm:presLayoutVars>
      </dgm:prSet>
      <dgm:spPr/>
    </dgm:pt>
    <dgm:pt modelId="{6C9C5B40-78CB-477F-8099-79BEAE8FE7D1}" type="pres">
      <dgm:prSet presAssocID="{EFE2E002-5D44-4ECD-8085-7E8B5A6CBA8E}" presName="parTrans" presStyleLbl="sibTrans2D1" presStyleIdx="5" presStyleCnt="6"/>
      <dgm:spPr/>
    </dgm:pt>
    <dgm:pt modelId="{26D0443F-97F8-4F59-B629-8287A6FD9FFB}" type="pres">
      <dgm:prSet presAssocID="{EFE2E002-5D44-4ECD-8085-7E8B5A6CBA8E}" presName="connectorText" presStyleLbl="sibTrans2D1" presStyleIdx="5" presStyleCnt="6"/>
      <dgm:spPr/>
    </dgm:pt>
    <dgm:pt modelId="{6C4FD722-3879-44E2-A37C-B42EFB0BCF82}" type="pres">
      <dgm:prSet presAssocID="{EE75E87C-7FEE-426A-8823-9195A6394C12}" presName="node" presStyleLbl="node1" presStyleIdx="5" presStyleCnt="6" custScaleX="118073" custScaleY="71241" custRadScaleRad="142748" custRadScaleInc="-38636">
        <dgm:presLayoutVars>
          <dgm:bulletEnabled val="1"/>
        </dgm:presLayoutVars>
      </dgm:prSet>
      <dgm:spPr/>
    </dgm:pt>
  </dgm:ptLst>
  <dgm:cxnLst>
    <dgm:cxn modelId="{E3CEC51E-EF80-436D-8D43-F25C805F1874}" type="presOf" srcId="{EE75E87C-7FEE-426A-8823-9195A6394C12}" destId="{6C4FD722-3879-44E2-A37C-B42EFB0BCF82}" srcOrd="0" destOrd="0" presId="urn:microsoft.com/office/officeart/2005/8/layout/radial5"/>
    <dgm:cxn modelId="{5E883C2A-F92A-4023-8D82-F2E68B9E8424}" type="presOf" srcId="{8F8BF675-7136-419A-9B10-CEEE33D1EA31}" destId="{41952B4B-E7B4-4253-BFDE-AC1830A107E3}" srcOrd="0" destOrd="0" presId="urn:microsoft.com/office/officeart/2005/8/layout/radial5"/>
    <dgm:cxn modelId="{55C4DC5C-0942-4976-8C1F-F5E850797728}" type="presOf" srcId="{DCB8D027-005F-4F24-BC36-6DEA41D3E08C}" destId="{907BFD6F-D3EE-45F1-9059-7BF2179CF475}" srcOrd="1" destOrd="0" presId="urn:microsoft.com/office/officeart/2005/8/layout/radial5"/>
    <dgm:cxn modelId="{2A76335F-8D93-45DB-8423-14C7606093A9}" srcId="{55018B03-5440-40B5-AC6B-23A7566EC0BC}" destId="{67681A08-4A3A-4DC9-BD14-A5495C682D7C}" srcOrd="1" destOrd="0" parTransId="{565D40BF-C001-433D-8BAF-7D437B7F200F}" sibTransId="{022B9B2F-7E97-4A88-A4D8-2F93B9E55C97}"/>
    <dgm:cxn modelId="{0CD39C63-4EC5-4AC2-851C-7A7BD7C63695}" type="presOf" srcId="{4F705833-B7F8-4C36-A2C2-DAD314ED8B35}" destId="{28871FC5-CE23-4152-A8DC-453ED9E57650}" srcOrd="0" destOrd="0" presId="urn:microsoft.com/office/officeart/2005/8/layout/radial5"/>
    <dgm:cxn modelId="{4544AA63-75E5-42C3-BF4B-C23A20422342}" type="presOf" srcId="{F2BAC56B-9C36-448D-BDB5-D6C984EF3EA2}" destId="{2D7B559B-FE59-48E0-81FC-98DF9D1705AC}" srcOrd="0" destOrd="0" presId="urn:microsoft.com/office/officeart/2005/8/layout/radial5"/>
    <dgm:cxn modelId="{FED8064B-C202-4B73-A958-7FCA46A8C832}" type="presOf" srcId="{67681A08-4A3A-4DC9-BD14-A5495C682D7C}" destId="{B6056752-1F5D-4D63-8A74-60DCE3ECB99A}" srcOrd="0" destOrd="0" presId="urn:microsoft.com/office/officeart/2005/8/layout/radial5"/>
    <dgm:cxn modelId="{9E523675-8395-40CA-9912-1C75C61597FC}" srcId="{55018B03-5440-40B5-AC6B-23A7566EC0BC}" destId="{A6A0EE31-D748-4C04-8D2A-95AE3E9801BC}" srcOrd="4" destOrd="0" parTransId="{6653A9CC-3838-4614-907E-52319815C60C}" sibTransId="{D03BF558-8231-48AC-A393-70D256E2BD8E}"/>
    <dgm:cxn modelId="{CF80E756-07FE-45A6-B3FE-E8D77F244E89}" srcId="{55018B03-5440-40B5-AC6B-23A7566EC0BC}" destId="{F2BAC56B-9C36-448D-BDB5-D6C984EF3EA2}" srcOrd="3" destOrd="0" parTransId="{A74519A4-8ABE-4669-908F-22E8FF646A4A}" sibTransId="{21762AD4-6A7A-48D7-A904-D77952BEF57C}"/>
    <dgm:cxn modelId="{6991FF57-5F6C-4820-B41A-3A034B4DF785}" srcId="{55018B03-5440-40B5-AC6B-23A7566EC0BC}" destId="{C1727E1F-1F37-4C81-8A09-D2F730A2FE69}" srcOrd="0" destOrd="0" parTransId="{8F8BF675-7136-419A-9B10-CEEE33D1EA31}" sibTransId="{D3CD6203-7185-4644-833A-965D21F89198}"/>
    <dgm:cxn modelId="{4150AD58-39D5-473B-911E-92A216F72578}" type="presOf" srcId="{A6A0EE31-D748-4C04-8D2A-95AE3E9801BC}" destId="{7943C032-EF14-496B-AF0C-BA265FB85D72}" srcOrd="0" destOrd="0" presId="urn:microsoft.com/office/officeart/2005/8/layout/radial5"/>
    <dgm:cxn modelId="{73BECF80-A932-4223-AB74-A87B9376DBC1}" type="presOf" srcId="{4050EC13-3A68-4483-A7B8-CA5BA46931A3}" destId="{2EC494EF-6607-4980-B49D-61F3F3F79B7C}" srcOrd="0" destOrd="0" presId="urn:microsoft.com/office/officeart/2005/8/layout/radial5"/>
    <dgm:cxn modelId="{073B9983-B784-4FC6-8523-B5BAB9B58BA0}" type="presOf" srcId="{EFE2E002-5D44-4ECD-8085-7E8B5A6CBA8E}" destId="{6C9C5B40-78CB-477F-8099-79BEAE8FE7D1}" srcOrd="0" destOrd="0" presId="urn:microsoft.com/office/officeart/2005/8/layout/radial5"/>
    <dgm:cxn modelId="{E620778D-B593-44F3-B7F5-9C04F966E48D}" type="presOf" srcId="{A74519A4-8ABE-4669-908F-22E8FF646A4A}" destId="{17814A4F-057D-46E4-B3C1-22FA5D3D17DF}" srcOrd="0" destOrd="0" presId="urn:microsoft.com/office/officeart/2005/8/layout/radial5"/>
    <dgm:cxn modelId="{DF267790-7E88-4323-8A82-F41AFE66382F}" srcId="{55018B03-5440-40B5-AC6B-23A7566EC0BC}" destId="{4050EC13-3A68-4483-A7B8-CA5BA46931A3}" srcOrd="2" destOrd="0" parTransId="{DCB8D027-005F-4F24-BC36-6DEA41D3E08C}" sibTransId="{956E2057-C46D-4A98-BB4C-81D846F29403}"/>
    <dgm:cxn modelId="{25224EB0-EEFC-4579-9079-498B2B30DA3C}" type="presOf" srcId="{6653A9CC-3838-4614-907E-52319815C60C}" destId="{DF470B48-EA7E-4324-B49E-0DD7405745A1}" srcOrd="0" destOrd="0" presId="urn:microsoft.com/office/officeart/2005/8/layout/radial5"/>
    <dgm:cxn modelId="{36CDE4B3-A170-4DE9-9589-CA0B9BEE4AE1}" type="presOf" srcId="{A74519A4-8ABE-4669-908F-22E8FF646A4A}" destId="{DD934AC7-A792-4B9A-9B35-C3CDF8A8D7FD}" srcOrd="1" destOrd="0" presId="urn:microsoft.com/office/officeart/2005/8/layout/radial5"/>
    <dgm:cxn modelId="{A3FB4EBE-19CB-43A6-BE86-1F8CD4257F24}" type="presOf" srcId="{8F8BF675-7136-419A-9B10-CEEE33D1EA31}" destId="{30373E6F-DA47-4A30-8BF6-39116CC3B17F}" srcOrd="1" destOrd="0" presId="urn:microsoft.com/office/officeart/2005/8/layout/radial5"/>
    <dgm:cxn modelId="{13B447C2-F4B7-4B0A-872A-5E50BFA05469}" srcId="{4F705833-B7F8-4C36-A2C2-DAD314ED8B35}" destId="{55018B03-5440-40B5-AC6B-23A7566EC0BC}" srcOrd="0" destOrd="0" parTransId="{A1E845BC-309B-4313-8E12-882AF0D3C734}" sibTransId="{45885A28-93A1-4DF6-933F-AA6620345B73}"/>
    <dgm:cxn modelId="{F43B31C7-BDB8-4AFF-85AD-ADC1A32C81F3}" srcId="{55018B03-5440-40B5-AC6B-23A7566EC0BC}" destId="{EE75E87C-7FEE-426A-8823-9195A6394C12}" srcOrd="5" destOrd="0" parTransId="{EFE2E002-5D44-4ECD-8085-7E8B5A6CBA8E}" sibTransId="{D08FEB7B-8D6C-452C-83FC-B260569A3881}"/>
    <dgm:cxn modelId="{424E86D3-5642-4A32-8482-5C844928582F}" type="presOf" srcId="{565D40BF-C001-433D-8BAF-7D437B7F200F}" destId="{C5699BCE-FAFF-41AE-AFF8-4851CA564213}" srcOrd="0" destOrd="0" presId="urn:microsoft.com/office/officeart/2005/8/layout/radial5"/>
    <dgm:cxn modelId="{29EF78E1-6178-45B2-9F8E-C778AAD041D9}" type="presOf" srcId="{55018B03-5440-40B5-AC6B-23A7566EC0BC}" destId="{D51E3B4B-DDEE-4279-B181-92FA28568E42}" srcOrd="0" destOrd="0" presId="urn:microsoft.com/office/officeart/2005/8/layout/radial5"/>
    <dgm:cxn modelId="{E22135EE-3598-480C-8BDD-B2438821A1CF}" type="presOf" srcId="{6653A9CC-3838-4614-907E-52319815C60C}" destId="{7690F2CD-EB16-40B5-ABB9-AE1027DE767A}" srcOrd="1" destOrd="0" presId="urn:microsoft.com/office/officeart/2005/8/layout/radial5"/>
    <dgm:cxn modelId="{0C4C4FF6-3812-4E4B-A3E0-2DC22C67150B}" type="presOf" srcId="{565D40BF-C001-433D-8BAF-7D437B7F200F}" destId="{6755AF77-20AC-4925-A50D-ACF4C424898C}" srcOrd="1" destOrd="0" presId="urn:microsoft.com/office/officeart/2005/8/layout/radial5"/>
    <dgm:cxn modelId="{794ED7F7-B552-4C39-8FFF-BDA749BE164E}" type="presOf" srcId="{DCB8D027-005F-4F24-BC36-6DEA41D3E08C}" destId="{73DD2686-26C8-41EE-9A6C-B77B5892793C}" srcOrd="0" destOrd="0" presId="urn:microsoft.com/office/officeart/2005/8/layout/radial5"/>
    <dgm:cxn modelId="{D3AD80F8-816E-45EB-8D95-EB6F9790A493}" type="presOf" srcId="{EFE2E002-5D44-4ECD-8085-7E8B5A6CBA8E}" destId="{26D0443F-97F8-4F59-B629-8287A6FD9FFB}" srcOrd="1" destOrd="0" presId="urn:microsoft.com/office/officeart/2005/8/layout/radial5"/>
    <dgm:cxn modelId="{E7E585F9-2C9E-4D0A-A35A-DFD27864770A}" type="presOf" srcId="{C1727E1F-1F37-4C81-8A09-D2F730A2FE69}" destId="{3291AFF7-492D-4B85-86E1-32CD0FF412B1}" srcOrd="0" destOrd="0" presId="urn:microsoft.com/office/officeart/2005/8/layout/radial5"/>
    <dgm:cxn modelId="{E505E980-1894-4841-8CBD-3170D7FAF05A}" type="presParOf" srcId="{28871FC5-CE23-4152-A8DC-453ED9E57650}" destId="{D51E3B4B-DDEE-4279-B181-92FA28568E42}" srcOrd="0" destOrd="0" presId="urn:microsoft.com/office/officeart/2005/8/layout/radial5"/>
    <dgm:cxn modelId="{453CA1DE-1135-4C3F-83A6-F5663E5B85B0}" type="presParOf" srcId="{28871FC5-CE23-4152-A8DC-453ED9E57650}" destId="{41952B4B-E7B4-4253-BFDE-AC1830A107E3}" srcOrd="1" destOrd="0" presId="urn:microsoft.com/office/officeart/2005/8/layout/radial5"/>
    <dgm:cxn modelId="{EB5D4B57-DF9C-48C1-8DC7-4F449F4DF495}" type="presParOf" srcId="{41952B4B-E7B4-4253-BFDE-AC1830A107E3}" destId="{30373E6F-DA47-4A30-8BF6-39116CC3B17F}" srcOrd="0" destOrd="0" presId="urn:microsoft.com/office/officeart/2005/8/layout/radial5"/>
    <dgm:cxn modelId="{13CF9744-D708-40F8-BC92-31D7D0DA70D6}" type="presParOf" srcId="{28871FC5-CE23-4152-A8DC-453ED9E57650}" destId="{3291AFF7-492D-4B85-86E1-32CD0FF412B1}" srcOrd="2" destOrd="0" presId="urn:microsoft.com/office/officeart/2005/8/layout/radial5"/>
    <dgm:cxn modelId="{E1EE30FE-53C9-4E52-B220-6219F08FEF8C}" type="presParOf" srcId="{28871FC5-CE23-4152-A8DC-453ED9E57650}" destId="{C5699BCE-FAFF-41AE-AFF8-4851CA564213}" srcOrd="3" destOrd="0" presId="urn:microsoft.com/office/officeart/2005/8/layout/radial5"/>
    <dgm:cxn modelId="{64DAF926-A550-40FB-A1A4-C94512D2CCC5}" type="presParOf" srcId="{C5699BCE-FAFF-41AE-AFF8-4851CA564213}" destId="{6755AF77-20AC-4925-A50D-ACF4C424898C}" srcOrd="0" destOrd="0" presId="urn:microsoft.com/office/officeart/2005/8/layout/radial5"/>
    <dgm:cxn modelId="{223E13DA-8A0F-417B-8973-42442915D5BD}" type="presParOf" srcId="{28871FC5-CE23-4152-A8DC-453ED9E57650}" destId="{B6056752-1F5D-4D63-8A74-60DCE3ECB99A}" srcOrd="4" destOrd="0" presId="urn:microsoft.com/office/officeart/2005/8/layout/radial5"/>
    <dgm:cxn modelId="{2076DC68-6C43-4159-92DA-161B79ACCBD2}" type="presParOf" srcId="{28871FC5-CE23-4152-A8DC-453ED9E57650}" destId="{73DD2686-26C8-41EE-9A6C-B77B5892793C}" srcOrd="5" destOrd="0" presId="urn:microsoft.com/office/officeart/2005/8/layout/radial5"/>
    <dgm:cxn modelId="{8DABE331-0422-45B7-915E-C7A2C4187B48}" type="presParOf" srcId="{73DD2686-26C8-41EE-9A6C-B77B5892793C}" destId="{907BFD6F-D3EE-45F1-9059-7BF2179CF475}" srcOrd="0" destOrd="0" presId="urn:microsoft.com/office/officeart/2005/8/layout/radial5"/>
    <dgm:cxn modelId="{1EFF0C73-E86C-4F04-956A-7A25417BA97B}" type="presParOf" srcId="{28871FC5-CE23-4152-A8DC-453ED9E57650}" destId="{2EC494EF-6607-4980-B49D-61F3F3F79B7C}" srcOrd="6" destOrd="0" presId="urn:microsoft.com/office/officeart/2005/8/layout/radial5"/>
    <dgm:cxn modelId="{AB1138C8-1539-40C7-81AA-5E641DDEBC88}" type="presParOf" srcId="{28871FC5-CE23-4152-A8DC-453ED9E57650}" destId="{17814A4F-057D-46E4-B3C1-22FA5D3D17DF}" srcOrd="7" destOrd="0" presId="urn:microsoft.com/office/officeart/2005/8/layout/radial5"/>
    <dgm:cxn modelId="{97D8CE27-A2AF-433A-BB00-4E43A1677DF7}" type="presParOf" srcId="{17814A4F-057D-46E4-B3C1-22FA5D3D17DF}" destId="{DD934AC7-A792-4B9A-9B35-C3CDF8A8D7FD}" srcOrd="0" destOrd="0" presId="urn:microsoft.com/office/officeart/2005/8/layout/radial5"/>
    <dgm:cxn modelId="{EB6883D0-B0BA-4CC0-8FEA-90D841AE88E7}" type="presParOf" srcId="{28871FC5-CE23-4152-A8DC-453ED9E57650}" destId="{2D7B559B-FE59-48E0-81FC-98DF9D1705AC}" srcOrd="8" destOrd="0" presId="urn:microsoft.com/office/officeart/2005/8/layout/radial5"/>
    <dgm:cxn modelId="{3A2721AB-27A9-4429-8B67-809447610256}" type="presParOf" srcId="{28871FC5-CE23-4152-A8DC-453ED9E57650}" destId="{DF470B48-EA7E-4324-B49E-0DD7405745A1}" srcOrd="9" destOrd="0" presId="urn:microsoft.com/office/officeart/2005/8/layout/radial5"/>
    <dgm:cxn modelId="{9210453A-E04C-4657-9B7A-E6043A1145FD}" type="presParOf" srcId="{DF470B48-EA7E-4324-B49E-0DD7405745A1}" destId="{7690F2CD-EB16-40B5-ABB9-AE1027DE767A}" srcOrd="0" destOrd="0" presId="urn:microsoft.com/office/officeart/2005/8/layout/radial5"/>
    <dgm:cxn modelId="{E16FBCFD-EAB2-4B14-8276-AA5361A6291D}" type="presParOf" srcId="{28871FC5-CE23-4152-A8DC-453ED9E57650}" destId="{7943C032-EF14-496B-AF0C-BA265FB85D72}" srcOrd="10" destOrd="0" presId="urn:microsoft.com/office/officeart/2005/8/layout/radial5"/>
    <dgm:cxn modelId="{F54C7D2B-07D5-4E12-B48C-C7EA7E1802D0}" type="presParOf" srcId="{28871FC5-CE23-4152-A8DC-453ED9E57650}" destId="{6C9C5B40-78CB-477F-8099-79BEAE8FE7D1}" srcOrd="11" destOrd="0" presId="urn:microsoft.com/office/officeart/2005/8/layout/radial5"/>
    <dgm:cxn modelId="{8E83E789-D5D0-41A0-9630-C702CD64D615}" type="presParOf" srcId="{6C9C5B40-78CB-477F-8099-79BEAE8FE7D1}" destId="{26D0443F-97F8-4F59-B629-8287A6FD9FFB}" srcOrd="0" destOrd="0" presId="urn:microsoft.com/office/officeart/2005/8/layout/radial5"/>
    <dgm:cxn modelId="{FF79160E-C631-4146-91AC-4792F5F98FCC}" type="presParOf" srcId="{28871FC5-CE23-4152-A8DC-453ED9E57650}" destId="{6C4FD722-3879-44E2-A37C-B42EFB0BCF82}"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F7EFFD-6991-4BD7-847E-1B9C67016278}">
      <dsp:nvSpPr>
        <dsp:cNvPr id="0" name=""/>
        <dsp:cNvSpPr/>
      </dsp:nvSpPr>
      <dsp:spPr>
        <a:xfrm>
          <a:off x="3513555" y="1700034"/>
          <a:ext cx="1189434" cy="1189434"/>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Impact</a:t>
          </a:r>
        </a:p>
      </dsp:txBody>
      <dsp:txXfrm>
        <a:off x="3687744" y="1874223"/>
        <a:ext cx="841056" cy="841056"/>
      </dsp:txXfrm>
    </dsp:sp>
    <dsp:sp modelId="{E8C6C693-ECCF-4872-9A03-6C8044F74BCD}">
      <dsp:nvSpPr>
        <dsp:cNvPr id="0" name=""/>
        <dsp:cNvSpPr/>
      </dsp:nvSpPr>
      <dsp:spPr>
        <a:xfrm rot="16200000">
          <a:off x="3975465" y="1254766"/>
          <a:ext cx="265615" cy="404407"/>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015307" y="1375489"/>
        <a:ext cx="185931" cy="242645"/>
      </dsp:txXfrm>
    </dsp:sp>
    <dsp:sp modelId="{DBF33336-7E41-442E-ACEA-47F7A61AC0FB}">
      <dsp:nvSpPr>
        <dsp:cNvPr id="0" name=""/>
        <dsp:cNvSpPr/>
      </dsp:nvSpPr>
      <dsp:spPr>
        <a:xfrm>
          <a:off x="3028153" y="60369"/>
          <a:ext cx="2160238" cy="1138502"/>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Relationships</a:t>
          </a:r>
        </a:p>
      </dsp:txBody>
      <dsp:txXfrm>
        <a:off x="3344513" y="227099"/>
        <a:ext cx="1527518" cy="805042"/>
      </dsp:txXfrm>
    </dsp:sp>
    <dsp:sp modelId="{239280A2-FCC3-4144-8C11-886935EE65B0}">
      <dsp:nvSpPr>
        <dsp:cNvPr id="0" name=""/>
        <dsp:cNvSpPr/>
      </dsp:nvSpPr>
      <dsp:spPr>
        <a:xfrm rot="29052">
          <a:off x="4842891" y="2100180"/>
          <a:ext cx="337113" cy="404407"/>
        </a:xfrm>
        <a:prstGeom prst="rightArrow">
          <a:avLst>
            <a:gd name="adj1" fmla="val 60000"/>
            <a:gd name="adj2" fmla="val 50000"/>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842893" y="2180634"/>
        <a:ext cx="235979" cy="242645"/>
      </dsp:txXfrm>
    </dsp:sp>
    <dsp:sp modelId="{11891EC3-3E14-45A3-A99D-1467932A1898}">
      <dsp:nvSpPr>
        <dsp:cNvPr id="0" name=""/>
        <dsp:cNvSpPr/>
      </dsp:nvSpPr>
      <dsp:spPr>
        <a:xfrm>
          <a:off x="5338929" y="1717038"/>
          <a:ext cx="1852817" cy="1191884"/>
        </a:xfrm>
        <a:prstGeom prst="ellipse">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Self-esteem</a:t>
          </a:r>
        </a:p>
      </dsp:txBody>
      <dsp:txXfrm>
        <a:off x="5610268" y="1891585"/>
        <a:ext cx="1310139" cy="842790"/>
      </dsp:txXfrm>
    </dsp:sp>
    <dsp:sp modelId="{953F4515-6086-4C05-8F66-A4F971DCB85A}">
      <dsp:nvSpPr>
        <dsp:cNvPr id="0" name=""/>
        <dsp:cNvSpPr/>
      </dsp:nvSpPr>
      <dsp:spPr>
        <a:xfrm rot="5400000">
          <a:off x="3958627" y="2961144"/>
          <a:ext cx="299291" cy="404407"/>
        </a:xfrm>
        <a:prstGeom prst="rightArrow">
          <a:avLst>
            <a:gd name="adj1" fmla="val 60000"/>
            <a:gd name="adj2" fmla="val 50000"/>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003521" y="2997132"/>
        <a:ext cx="209504" cy="242645"/>
      </dsp:txXfrm>
    </dsp:sp>
    <dsp:sp modelId="{4459A6BD-BEEE-4F1E-8E7F-F498EC13351A}">
      <dsp:nvSpPr>
        <dsp:cNvPr id="0" name=""/>
        <dsp:cNvSpPr/>
      </dsp:nvSpPr>
      <dsp:spPr>
        <a:xfrm>
          <a:off x="3043455" y="3454169"/>
          <a:ext cx="2129634" cy="1011423"/>
        </a:xfrm>
        <a:prstGeom prst="ellipse">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Social life</a:t>
          </a:r>
        </a:p>
      </dsp:txBody>
      <dsp:txXfrm>
        <a:off x="3355333" y="3602288"/>
        <a:ext cx="1505878" cy="715185"/>
      </dsp:txXfrm>
    </dsp:sp>
    <dsp:sp modelId="{A686E881-0282-4D02-AB8B-69FE874F035E}">
      <dsp:nvSpPr>
        <dsp:cNvPr id="0" name=""/>
        <dsp:cNvSpPr/>
      </dsp:nvSpPr>
      <dsp:spPr>
        <a:xfrm rot="10708740">
          <a:off x="3038628" y="2116490"/>
          <a:ext cx="335839" cy="404407"/>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rot="10800000">
        <a:off x="3139362" y="2196034"/>
        <a:ext cx="235087" cy="242645"/>
      </dsp:txXfrm>
    </dsp:sp>
    <dsp:sp modelId="{7459156F-98EE-403F-9DF1-07BCEDA1CC78}">
      <dsp:nvSpPr>
        <dsp:cNvPr id="0" name=""/>
        <dsp:cNvSpPr/>
      </dsp:nvSpPr>
      <dsp:spPr>
        <a:xfrm>
          <a:off x="1054398" y="1764923"/>
          <a:ext cx="1826709" cy="1173329"/>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Perceptions of others</a:t>
          </a:r>
        </a:p>
      </dsp:txBody>
      <dsp:txXfrm>
        <a:off x="1321913" y="1936753"/>
        <a:ext cx="1291679" cy="8296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38C8E1-C21F-4BAC-9316-01A400BD9FA8}">
      <dsp:nvSpPr>
        <dsp:cNvPr id="0" name=""/>
        <dsp:cNvSpPr/>
      </dsp:nvSpPr>
      <dsp:spPr>
        <a:xfrm>
          <a:off x="3322710" y="1943423"/>
          <a:ext cx="1710129" cy="1174074"/>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Assumptions</a:t>
          </a:r>
        </a:p>
      </dsp:txBody>
      <dsp:txXfrm>
        <a:off x="3573153" y="2115362"/>
        <a:ext cx="1209243" cy="830196"/>
      </dsp:txXfrm>
    </dsp:sp>
    <dsp:sp modelId="{7F63CADB-C662-45F4-9463-1DB4E03B6EB6}">
      <dsp:nvSpPr>
        <dsp:cNvPr id="0" name=""/>
        <dsp:cNvSpPr/>
      </dsp:nvSpPr>
      <dsp:spPr>
        <a:xfrm rot="16200000">
          <a:off x="3958169" y="1316414"/>
          <a:ext cx="439211" cy="450176"/>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4024051" y="1472331"/>
        <a:ext cx="307448" cy="270106"/>
      </dsp:txXfrm>
    </dsp:sp>
    <dsp:sp modelId="{1C9EC321-657E-45E0-A8C0-0B6F65F347F2}">
      <dsp:nvSpPr>
        <dsp:cNvPr id="0" name=""/>
        <dsp:cNvSpPr/>
      </dsp:nvSpPr>
      <dsp:spPr>
        <a:xfrm>
          <a:off x="3295613" y="143213"/>
          <a:ext cx="1764322" cy="971508"/>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Alcohol or drugs</a:t>
          </a:r>
        </a:p>
      </dsp:txBody>
      <dsp:txXfrm>
        <a:off x="3553992" y="285487"/>
        <a:ext cx="1247564" cy="686960"/>
      </dsp:txXfrm>
    </dsp:sp>
    <dsp:sp modelId="{E7E6F5EC-3CCC-47A4-BFB1-EF687CFFBD91}">
      <dsp:nvSpPr>
        <dsp:cNvPr id="0" name=""/>
        <dsp:cNvSpPr/>
      </dsp:nvSpPr>
      <dsp:spPr>
        <a:xfrm rot="20097306">
          <a:off x="5015797" y="1820682"/>
          <a:ext cx="398551" cy="450176"/>
        </a:xfrm>
        <a:prstGeom prst="rightArrow">
          <a:avLst>
            <a:gd name="adj1" fmla="val 60000"/>
            <a:gd name="adj2" fmla="val 50000"/>
          </a:avLst>
        </a:prstGeom>
        <a:gradFill rotWithShape="0">
          <a:gsLst>
            <a:gs pos="0">
              <a:schemeClr val="accent5">
                <a:hueOff val="-1986775"/>
                <a:satOff val="7962"/>
                <a:lumOff val="1726"/>
                <a:alphaOff val="0"/>
                <a:shade val="51000"/>
                <a:satMod val="130000"/>
              </a:schemeClr>
            </a:gs>
            <a:gs pos="80000">
              <a:schemeClr val="accent5">
                <a:hueOff val="-1986775"/>
                <a:satOff val="7962"/>
                <a:lumOff val="1726"/>
                <a:alphaOff val="0"/>
                <a:shade val="93000"/>
                <a:satMod val="130000"/>
              </a:schemeClr>
            </a:gs>
            <a:gs pos="100000">
              <a:schemeClr val="accent5">
                <a:hueOff val="-1986775"/>
                <a:satOff val="7962"/>
                <a:lumOff val="17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5021418" y="1936025"/>
        <a:ext cx="278986" cy="270106"/>
      </dsp:txXfrm>
    </dsp:sp>
    <dsp:sp modelId="{3BAF6D29-8FDC-4E77-B6F8-A5131644B6AF}">
      <dsp:nvSpPr>
        <dsp:cNvPr id="0" name=""/>
        <dsp:cNvSpPr/>
      </dsp:nvSpPr>
      <dsp:spPr>
        <a:xfrm>
          <a:off x="5382777" y="1079323"/>
          <a:ext cx="1684336" cy="989144"/>
        </a:xfrm>
        <a:prstGeom prst="ellipse">
          <a:avLst/>
        </a:prstGeom>
        <a:gradFill rotWithShape="0">
          <a:gsLst>
            <a:gs pos="0">
              <a:schemeClr val="accent5">
                <a:hueOff val="-1986775"/>
                <a:satOff val="7962"/>
                <a:lumOff val="1726"/>
                <a:alphaOff val="0"/>
                <a:shade val="51000"/>
                <a:satMod val="130000"/>
              </a:schemeClr>
            </a:gs>
            <a:gs pos="80000">
              <a:schemeClr val="accent5">
                <a:hueOff val="-1986775"/>
                <a:satOff val="7962"/>
                <a:lumOff val="1726"/>
                <a:alphaOff val="0"/>
                <a:shade val="93000"/>
                <a:satMod val="130000"/>
              </a:schemeClr>
            </a:gs>
            <a:gs pos="100000">
              <a:schemeClr val="accent5">
                <a:hueOff val="-1986775"/>
                <a:satOff val="7962"/>
                <a:lumOff val="17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Inconsiderate/ rude</a:t>
          </a:r>
        </a:p>
      </dsp:txBody>
      <dsp:txXfrm>
        <a:off x="5629442" y="1224180"/>
        <a:ext cx="1191006" cy="699430"/>
      </dsp:txXfrm>
    </dsp:sp>
    <dsp:sp modelId="{D6264C5A-8EE9-43AA-87A9-07A38E164547}">
      <dsp:nvSpPr>
        <dsp:cNvPr id="0" name=""/>
        <dsp:cNvSpPr/>
      </dsp:nvSpPr>
      <dsp:spPr>
        <a:xfrm rot="1568916">
          <a:off x="5011765" y="2820558"/>
          <a:ext cx="430763" cy="450176"/>
        </a:xfrm>
        <a:prstGeom prst="rightArrow">
          <a:avLst>
            <a:gd name="adj1" fmla="val 60000"/>
            <a:gd name="adj2" fmla="val 50000"/>
          </a:avLst>
        </a:prstGeom>
        <a:gradFill rotWithShape="0">
          <a:gsLst>
            <a:gs pos="0">
              <a:schemeClr val="accent5">
                <a:hueOff val="-3973551"/>
                <a:satOff val="15924"/>
                <a:lumOff val="3451"/>
                <a:alphaOff val="0"/>
                <a:shade val="51000"/>
                <a:satMod val="130000"/>
              </a:schemeClr>
            </a:gs>
            <a:gs pos="80000">
              <a:schemeClr val="accent5">
                <a:hueOff val="-3973551"/>
                <a:satOff val="15924"/>
                <a:lumOff val="3451"/>
                <a:alphaOff val="0"/>
                <a:shade val="93000"/>
                <a:satMod val="130000"/>
              </a:schemeClr>
            </a:gs>
            <a:gs pos="100000">
              <a:schemeClr val="accent5">
                <a:hueOff val="-3973551"/>
                <a:satOff val="15924"/>
                <a:lumOff val="345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5018378" y="2882117"/>
        <a:ext cx="301534" cy="270106"/>
      </dsp:txXfrm>
    </dsp:sp>
    <dsp:sp modelId="{EC7FF7F4-E78C-4E60-A031-74695DBE51A0}">
      <dsp:nvSpPr>
        <dsp:cNvPr id="0" name=""/>
        <dsp:cNvSpPr/>
      </dsp:nvSpPr>
      <dsp:spPr>
        <a:xfrm>
          <a:off x="5410939" y="3082007"/>
          <a:ext cx="1549349" cy="868391"/>
        </a:xfrm>
        <a:prstGeom prst="ellipse">
          <a:avLst/>
        </a:prstGeom>
        <a:gradFill rotWithShape="0">
          <a:gsLst>
            <a:gs pos="0">
              <a:schemeClr val="accent5">
                <a:hueOff val="-3973551"/>
                <a:satOff val="15924"/>
                <a:lumOff val="3451"/>
                <a:alphaOff val="0"/>
                <a:shade val="51000"/>
                <a:satMod val="130000"/>
              </a:schemeClr>
            </a:gs>
            <a:gs pos="80000">
              <a:schemeClr val="accent5">
                <a:hueOff val="-3973551"/>
                <a:satOff val="15924"/>
                <a:lumOff val="3451"/>
                <a:alphaOff val="0"/>
                <a:shade val="93000"/>
                <a:satMod val="130000"/>
              </a:schemeClr>
            </a:gs>
            <a:gs pos="100000">
              <a:schemeClr val="accent5">
                <a:hueOff val="-3973551"/>
                <a:satOff val="15924"/>
                <a:lumOff val="345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Belligerent</a:t>
          </a:r>
          <a:r>
            <a:rPr lang="en-US" sz="1800" kern="1200" dirty="0"/>
            <a:t> </a:t>
          </a:r>
        </a:p>
      </dsp:txBody>
      <dsp:txXfrm>
        <a:off x="5637836" y="3209180"/>
        <a:ext cx="1095555" cy="614045"/>
      </dsp:txXfrm>
    </dsp:sp>
    <dsp:sp modelId="{DFCB15D2-B9A8-4A5F-BE47-EED4DBB657D0}">
      <dsp:nvSpPr>
        <dsp:cNvPr id="0" name=""/>
        <dsp:cNvSpPr/>
      </dsp:nvSpPr>
      <dsp:spPr>
        <a:xfrm rot="5400000">
          <a:off x="3965141" y="3281568"/>
          <a:ext cx="425266" cy="450176"/>
        </a:xfrm>
        <a:prstGeom prst="rightArrow">
          <a:avLst>
            <a:gd name="adj1" fmla="val 60000"/>
            <a:gd name="adj2" fmla="val 50000"/>
          </a:avLst>
        </a:prstGeom>
        <a:gradFill rotWithShape="0">
          <a:gsLst>
            <a:gs pos="0">
              <a:schemeClr val="accent5">
                <a:hueOff val="-5960326"/>
                <a:satOff val="23887"/>
                <a:lumOff val="5177"/>
                <a:alphaOff val="0"/>
                <a:shade val="51000"/>
                <a:satMod val="130000"/>
              </a:schemeClr>
            </a:gs>
            <a:gs pos="80000">
              <a:schemeClr val="accent5">
                <a:hueOff val="-5960326"/>
                <a:satOff val="23887"/>
                <a:lumOff val="5177"/>
                <a:alphaOff val="0"/>
                <a:shade val="93000"/>
                <a:satMod val="130000"/>
              </a:schemeClr>
            </a:gs>
            <a:gs pos="100000">
              <a:schemeClr val="accent5">
                <a:hueOff val="-5960326"/>
                <a:satOff val="23887"/>
                <a:lumOff val="51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4028931" y="3307813"/>
        <a:ext cx="297686" cy="270106"/>
      </dsp:txXfrm>
    </dsp:sp>
    <dsp:sp modelId="{61DB34BE-399B-47FA-8493-30F1482C754F}">
      <dsp:nvSpPr>
        <dsp:cNvPr id="0" name=""/>
        <dsp:cNvSpPr/>
      </dsp:nvSpPr>
      <dsp:spPr>
        <a:xfrm>
          <a:off x="3304643" y="3919887"/>
          <a:ext cx="1746262" cy="930290"/>
        </a:xfrm>
        <a:prstGeom prst="ellipse">
          <a:avLst/>
        </a:prstGeom>
        <a:gradFill rotWithShape="0">
          <a:gsLst>
            <a:gs pos="0">
              <a:schemeClr val="accent5">
                <a:hueOff val="-5960326"/>
                <a:satOff val="23887"/>
                <a:lumOff val="5177"/>
                <a:alphaOff val="0"/>
                <a:shade val="51000"/>
                <a:satMod val="130000"/>
              </a:schemeClr>
            </a:gs>
            <a:gs pos="80000">
              <a:schemeClr val="accent5">
                <a:hueOff val="-5960326"/>
                <a:satOff val="23887"/>
                <a:lumOff val="5177"/>
                <a:alphaOff val="0"/>
                <a:shade val="93000"/>
                <a:satMod val="130000"/>
              </a:schemeClr>
            </a:gs>
            <a:gs pos="100000">
              <a:schemeClr val="accent5">
                <a:hueOff val="-5960326"/>
                <a:satOff val="23887"/>
                <a:lumOff val="51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Cause conflict</a:t>
          </a:r>
        </a:p>
      </dsp:txBody>
      <dsp:txXfrm>
        <a:off x="3560377" y="4056125"/>
        <a:ext cx="1234794" cy="657814"/>
      </dsp:txXfrm>
    </dsp:sp>
    <dsp:sp modelId="{2E64AE7E-D627-485A-97B5-A98A3A3BCB0A}">
      <dsp:nvSpPr>
        <dsp:cNvPr id="0" name=""/>
        <dsp:cNvSpPr/>
      </dsp:nvSpPr>
      <dsp:spPr>
        <a:xfrm rot="9380556">
          <a:off x="2897573" y="2774643"/>
          <a:ext cx="418015" cy="450176"/>
        </a:xfrm>
        <a:prstGeom prst="rightArrow">
          <a:avLst>
            <a:gd name="adj1" fmla="val 60000"/>
            <a:gd name="adj2" fmla="val 50000"/>
          </a:avLst>
        </a:prstGeom>
        <a:gradFill rotWithShape="0">
          <a:gsLst>
            <a:gs pos="0">
              <a:schemeClr val="accent5">
                <a:hueOff val="-7947101"/>
                <a:satOff val="31849"/>
                <a:lumOff val="6902"/>
                <a:alphaOff val="0"/>
                <a:shade val="51000"/>
                <a:satMod val="130000"/>
              </a:schemeClr>
            </a:gs>
            <a:gs pos="80000">
              <a:schemeClr val="accent5">
                <a:hueOff val="-7947101"/>
                <a:satOff val="31849"/>
                <a:lumOff val="6902"/>
                <a:alphaOff val="0"/>
                <a:shade val="93000"/>
                <a:satMod val="130000"/>
              </a:schemeClr>
            </a:gs>
            <a:gs pos="100000">
              <a:schemeClr val="accent5">
                <a:hueOff val="-7947101"/>
                <a:satOff val="31849"/>
                <a:lumOff val="690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10800000">
        <a:off x="3017708" y="2839518"/>
        <a:ext cx="292611" cy="270106"/>
      </dsp:txXfrm>
    </dsp:sp>
    <dsp:sp modelId="{41E05859-C5C1-4487-93A2-3AAA3B2407C3}">
      <dsp:nvSpPr>
        <dsp:cNvPr id="0" name=""/>
        <dsp:cNvSpPr/>
      </dsp:nvSpPr>
      <dsp:spPr>
        <a:xfrm>
          <a:off x="1105463" y="2951532"/>
          <a:ext cx="1810280" cy="1056657"/>
        </a:xfrm>
        <a:prstGeom prst="ellipse">
          <a:avLst/>
        </a:prstGeom>
        <a:gradFill rotWithShape="0">
          <a:gsLst>
            <a:gs pos="0">
              <a:schemeClr val="accent5">
                <a:hueOff val="-7947101"/>
                <a:satOff val="31849"/>
                <a:lumOff val="6902"/>
                <a:alphaOff val="0"/>
                <a:shade val="51000"/>
                <a:satMod val="130000"/>
              </a:schemeClr>
            </a:gs>
            <a:gs pos="80000">
              <a:schemeClr val="accent5">
                <a:hueOff val="-7947101"/>
                <a:satOff val="31849"/>
                <a:lumOff val="6902"/>
                <a:alphaOff val="0"/>
                <a:shade val="93000"/>
                <a:satMod val="130000"/>
              </a:schemeClr>
            </a:gs>
            <a:gs pos="100000">
              <a:schemeClr val="accent5">
                <a:hueOff val="-7947101"/>
                <a:satOff val="31849"/>
                <a:lumOff val="690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Deliberately hurtful</a:t>
          </a:r>
        </a:p>
      </dsp:txBody>
      <dsp:txXfrm>
        <a:off x="1370572" y="3106276"/>
        <a:ext cx="1280062" cy="747169"/>
      </dsp:txXfrm>
    </dsp:sp>
    <dsp:sp modelId="{9E744E8C-A982-4F9E-8B03-02BB66A3E546}">
      <dsp:nvSpPr>
        <dsp:cNvPr id="0" name=""/>
        <dsp:cNvSpPr/>
      </dsp:nvSpPr>
      <dsp:spPr>
        <a:xfrm rot="12398796">
          <a:off x="2970690" y="1798054"/>
          <a:ext cx="392100" cy="450176"/>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10800000">
        <a:off x="3082073" y="1914467"/>
        <a:ext cx="274470" cy="270106"/>
      </dsp:txXfrm>
    </dsp:sp>
    <dsp:sp modelId="{25EB90FD-6D19-4D0D-99E9-D682159FE036}">
      <dsp:nvSpPr>
        <dsp:cNvPr id="0" name=""/>
        <dsp:cNvSpPr/>
      </dsp:nvSpPr>
      <dsp:spPr>
        <a:xfrm>
          <a:off x="1165474" y="1007317"/>
          <a:ext cx="1936236" cy="994824"/>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Behaving this way on purpose</a:t>
          </a:r>
        </a:p>
      </dsp:txBody>
      <dsp:txXfrm>
        <a:off x="1449029" y="1153006"/>
        <a:ext cx="1369126" cy="7034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1E3B4B-DDEE-4279-B181-92FA28568E42}">
      <dsp:nvSpPr>
        <dsp:cNvPr id="0" name=""/>
        <dsp:cNvSpPr/>
      </dsp:nvSpPr>
      <dsp:spPr>
        <a:xfrm>
          <a:off x="3122123" y="1971183"/>
          <a:ext cx="2245581" cy="1485201"/>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b="1" kern="1200" dirty="0"/>
            <a:t>Useful responses</a:t>
          </a:r>
        </a:p>
      </dsp:txBody>
      <dsp:txXfrm>
        <a:off x="3450981" y="2188686"/>
        <a:ext cx="1587865" cy="1050195"/>
      </dsp:txXfrm>
    </dsp:sp>
    <dsp:sp modelId="{41952B4B-E7B4-4253-BFDE-AC1830A107E3}">
      <dsp:nvSpPr>
        <dsp:cNvPr id="0" name=""/>
        <dsp:cNvSpPr/>
      </dsp:nvSpPr>
      <dsp:spPr>
        <a:xfrm rot="16200000">
          <a:off x="4027864" y="1341255"/>
          <a:ext cx="434101" cy="465366"/>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4092979" y="1499443"/>
        <a:ext cx="303871" cy="279220"/>
      </dsp:txXfrm>
    </dsp:sp>
    <dsp:sp modelId="{3291AFF7-492D-4B85-86E1-32CD0FF412B1}">
      <dsp:nvSpPr>
        <dsp:cNvPr id="0" name=""/>
        <dsp:cNvSpPr/>
      </dsp:nvSpPr>
      <dsp:spPr>
        <a:xfrm>
          <a:off x="3382131" y="163054"/>
          <a:ext cx="1725566" cy="989068"/>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Being supportive</a:t>
          </a:r>
        </a:p>
      </dsp:txBody>
      <dsp:txXfrm>
        <a:off x="3634834" y="307900"/>
        <a:ext cx="1220160" cy="699376"/>
      </dsp:txXfrm>
    </dsp:sp>
    <dsp:sp modelId="{C5699BCE-FAFF-41AE-AFF8-4851CA564213}">
      <dsp:nvSpPr>
        <dsp:cNvPr id="0" name=""/>
        <dsp:cNvSpPr/>
      </dsp:nvSpPr>
      <dsp:spPr>
        <a:xfrm rot="20175883">
          <a:off x="5360122" y="1873425"/>
          <a:ext cx="533602" cy="465366"/>
        </a:xfrm>
        <a:prstGeom prst="rightArrow">
          <a:avLst>
            <a:gd name="adj1" fmla="val 60000"/>
            <a:gd name="adj2" fmla="val 50000"/>
          </a:avLst>
        </a:prstGeom>
        <a:gradFill rotWithShape="0">
          <a:gsLst>
            <a:gs pos="0">
              <a:schemeClr val="accent5">
                <a:hueOff val="-1986775"/>
                <a:satOff val="7962"/>
                <a:lumOff val="1726"/>
                <a:alphaOff val="0"/>
                <a:shade val="51000"/>
                <a:satMod val="130000"/>
              </a:schemeClr>
            </a:gs>
            <a:gs pos="80000">
              <a:schemeClr val="accent5">
                <a:hueOff val="-1986775"/>
                <a:satOff val="7962"/>
                <a:lumOff val="1726"/>
                <a:alphaOff val="0"/>
                <a:shade val="93000"/>
                <a:satMod val="130000"/>
              </a:schemeClr>
            </a:gs>
            <a:gs pos="100000">
              <a:schemeClr val="accent5">
                <a:hueOff val="-1986775"/>
                <a:satOff val="7962"/>
                <a:lumOff val="17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5366026" y="1994595"/>
        <a:ext cx="393992" cy="279220"/>
      </dsp:txXfrm>
    </dsp:sp>
    <dsp:sp modelId="{B6056752-1F5D-4D63-8A74-60DCE3ECB99A}">
      <dsp:nvSpPr>
        <dsp:cNvPr id="0" name=""/>
        <dsp:cNvSpPr/>
      </dsp:nvSpPr>
      <dsp:spPr>
        <a:xfrm>
          <a:off x="6043680" y="937579"/>
          <a:ext cx="1368726" cy="1368726"/>
        </a:xfrm>
        <a:prstGeom prst="ellipse">
          <a:avLst/>
        </a:prstGeom>
        <a:gradFill rotWithShape="0">
          <a:gsLst>
            <a:gs pos="0">
              <a:schemeClr val="accent5">
                <a:hueOff val="-1986775"/>
                <a:satOff val="7962"/>
                <a:lumOff val="1726"/>
                <a:alphaOff val="0"/>
                <a:shade val="51000"/>
                <a:satMod val="130000"/>
              </a:schemeClr>
            </a:gs>
            <a:gs pos="80000">
              <a:schemeClr val="accent5">
                <a:hueOff val="-1986775"/>
                <a:satOff val="7962"/>
                <a:lumOff val="1726"/>
                <a:alphaOff val="0"/>
                <a:shade val="93000"/>
                <a:satMod val="130000"/>
              </a:schemeClr>
            </a:gs>
            <a:gs pos="100000">
              <a:schemeClr val="accent5">
                <a:hueOff val="-1986775"/>
                <a:satOff val="7962"/>
                <a:lumOff val="17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Being patient</a:t>
          </a:r>
        </a:p>
      </dsp:txBody>
      <dsp:txXfrm>
        <a:off x="6244125" y="1138024"/>
        <a:ext cx="967836" cy="967836"/>
      </dsp:txXfrm>
    </dsp:sp>
    <dsp:sp modelId="{73DD2686-26C8-41EE-9A6C-B77B5892793C}">
      <dsp:nvSpPr>
        <dsp:cNvPr id="0" name=""/>
        <dsp:cNvSpPr/>
      </dsp:nvSpPr>
      <dsp:spPr>
        <a:xfrm rot="1492144">
          <a:off x="5320452" y="3089177"/>
          <a:ext cx="472611" cy="465366"/>
        </a:xfrm>
        <a:prstGeom prst="rightArrow">
          <a:avLst>
            <a:gd name="adj1" fmla="val 60000"/>
            <a:gd name="adj2" fmla="val 50000"/>
          </a:avLst>
        </a:prstGeom>
        <a:gradFill rotWithShape="0">
          <a:gsLst>
            <a:gs pos="0">
              <a:schemeClr val="accent5">
                <a:hueOff val="-3973551"/>
                <a:satOff val="15924"/>
                <a:lumOff val="3451"/>
                <a:alphaOff val="0"/>
                <a:shade val="51000"/>
                <a:satMod val="130000"/>
              </a:schemeClr>
            </a:gs>
            <a:gs pos="80000">
              <a:schemeClr val="accent5">
                <a:hueOff val="-3973551"/>
                <a:satOff val="15924"/>
                <a:lumOff val="3451"/>
                <a:alphaOff val="0"/>
                <a:shade val="93000"/>
                <a:satMod val="130000"/>
              </a:schemeClr>
            </a:gs>
            <a:gs pos="100000">
              <a:schemeClr val="accent5">
                <a:hueOff val="-3973551"/>
                <a:satOff val="15924"/>
                <a:lumOff val="345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5326925" y="3152894"/>
        <a:ext cx="333001" cy="279220"/>
      </dsp:txXfrm>
    </dsp:sp>
    <dsp:sp modelId="{2EC494EF-6607-4980-B49D-61F3F3F79B7C}">
      <dsp:nvSpPr>
        <dsp:cNvPr id="0" name=""/>
        <dsp:cNvSpPr/>
      </dsp:nvSpPr>
      <dsp:spPr>
        <a:xfrm>
          <a:off x="5837826" y="3252382"/>
          <a:ext cx="1651012" cy="1164813"/>
        </a:xfrm>
        <a:prstGeom prst="ellipse">
          <a:avLst/>
        </a:prstGeom>
        <a:gradFill rotWithShape="0">
          <a:gsLst>
            <a:gs pos="0">
              <a:schemeClr val="accent5">
                <a:hueOff val="-3973551"/>
                <a:satOff val="15924"/>
                <a:lumOff val="3451"/>
                <a:alphaOff val="0"/>
                <a:shade val="51000"/>
                <a:satMod val="130000"/>
              </a:schemeClr>
            </a:gs>
            <a:gs pos="80000">
              <a:schemeClr val="accent5">
                <a:hueOff val="-3973551"/>
                <a:satOff val="15924"/>
                <a:lumOff val="3451"/>
                <a:alphaOff val="0"/>
                <a:shade val="93000"/>
                <a:satMod val="130000"/>
              </a:schemeClr>
            </a:gs>
            <a:gs pos="100000">
              <a:schemeClr val="accent5">
                <a:hueOff val="-3973551"/>
                <a:satOff val="15924"/>
                <a:lumOff val="345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Being empathetic</a:t>
          </a:r>
        </a:p>
      </dsp:txBody>
      <dsp:txXfrm>
        <a:off x="6079611" y="3422965"/>
        <a:ext cx="1167442" cy="823647"/>
      </dsp:txXfrm>
    </dsp:sp>
    <dsp:sp modelId="{17814A4F-057D-46E4-B3C1-22FA5D3D17DF}">
      <dsp:nvSpPr>
        <dsp:cNvPr id="0" name=""/>
        <dsp:cNvSpPr/>
      </dsp:nvSpPr>
      <dsp:spPr>
        <a:xfrm rot="5400000">
          <a:off x="4044392" y="3590696"/>
          <a:ext cx="401045" cy="465366"/>
        </a:xfrm>
        <a:prstGeom prst="rightArrow">
          <a:avLst>
            <a:gd name="adj1" fmla="val 60000"/>
            <a:gd name="adj2" fmla="val 50000"/>
          </a:avLst>
        </a:prstGeom>
        <a:gradFill rotWithShape="0">
          <a:gsLst>
            <a:gs pos="0">
              <a:schemeClr val="accent5">
                <a:hueOff val="-5960326"/>
                <a:satOff val="23887"/>
                <a:lumOff val="5177"/>
                <a:alphaOff val="0"/>
                <a:shade val="51000"/>
                <a:satMod val="130000"/>
              </a:schemeClr>
            </a:gs>
            <a:gs pos="80000">
              <a:schemeClr val="accent5">
                <a:hueOff val="-5960326"/>
                <a:satOff val="23887"/>
                <a:lumOff val="5177"/>
                <a:alphaOff val="0"/>
                <a:shade val="93000"/>
                <a:satMod val="130000"/>
              </a:schemeClr>
            </a:gs>
            <a:gs pos="100000">
              <a:schemeClr val="accent5">
                <a:hueOff val="-5960326"/>
                <a:satOff val="23887"/>
                <a:lumOff val="51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4104549" y="3623613"/>
        <a:ext cx="280732" cy="279220"/>
      </dsp:txXfrm>
    </dsp:sp>
    <dsp:sp modelId="{2D7B559B-FE59-48E0-81FC-98DF9D1705AC}">
      <dsp:nvSpPr>
        <dsp:cNvPr id="0" name=""/>
        <dsp:cNvSpPr/>
      </dsp:nvSpPr>
      <dsp:spPr>
        <a:xfrm>
          <a:off x="3454023" y="4213074"/>
          <a:ext cx="1581782" cy="971494"/>
        </a:xfrm>
        <a:prstGeom prst="ellipse">
          <a:avLst/>
        </a:prstGeom>
        <a:gradFill rotWithShape="0">
          <a:gsLst>
            <a:gs pos="0">
              <a:schemeClr val="accent5">
                <a:hueOff val="-5960326"/>
                <a:satOff val="23887"/>
                <a:lumOff val="5177"/>
                <a:alphaOff val="0"/>
                <a:shade val="51000"/>
                <a:satMod val="130000"/>
              </a:schemeClr>
            </a:gs>
            <a:gs pos="80000">
              <a:schemeClr val="accent5">
                <a:hueOff val="-5960326"/>
                <a:satOff val="23887"/>
                <a:lumOff val="5177"/>
                <a:alphaOff val="0"/>
                <a:shade val="93000"/>
                <a:satMod val="130000"/>
              </a:schemeClr>
            </a:gs>
            <a:gs pos="100000">
              <a:schemeClr val="accent5">
                <a:hueOff val="-5960326"/>
                <a:satOff val="23887"/>
                <a:lumOff val="51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Explaining</a:t>
          </a:r>
        </a:p>
      </dsp:txBody>
      <dsp:txXfrm>
        <a:off x="3685670" y="4355346"/>
        <a:ext cx="1118488" cy="686950"/>
      </dsp:txXfrm>
    </dsp:sp>
    <dsp:sp modelId="{DF470B48-EA7E-4324-B49E-0DD7405745A1}">
      <dsp:nvSpPr>
        <dsp:cNvPr id="0" name=""/>
        <dsp:cNvSpPr/>
      </dsp:nvSpPr>
      <dsp:spPr>
        <a:xfrm rot="9241618">
          <a:off x="2525825" y="3168459"/>
          <a:ext cx="616220" cy="465366"/>
        </a:xfrm>
        <a:prstGeom prst="rightArrow">
          <a:avLst>
            <a:gd name="adj1" fmla="val 60000"/>
            <a:gd name="adj2" fmla="val 50000"/>
          </a:avLst>
        </a:prstGeom>
        <a:gradFill rotWithShape="0">
          <a:gsLst>
            <a:gs pos="0">
              <a:schemeClr val="accent5">
                <a:hueOff val="-7947101"/>
                <a:satOff val="31849"/>
                <a:lumOff val="6902"/>
                <a:alphaOff val="0"/>
                <a:shade val="51000"/>
                <a:satMod val="130000"/>
              </a:schemeClr>
            </a:gs>
            <a:gs pos="80000">
              <a:schemeClr val="accent5">
                <a:hueOff val="-7947101"/>
                <a:satOff val="31849"/>
                <a:lumOff val="6902"/>
                <a:alphaOff val="0"/>
                <a:shade val="93000"/>
                <a:satMod val="130000"/>
              </a:schemeClr>
            </a:gs>
            <a:gs pos="100000">
              <a:schemeClr val="accent5">
                <a:hueOff val="-7947101"/>
                <a:satOff val="31849"/>
                <a:lumOff val="690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rot="10800000">
        <a:off x="2658385" y="3230961"/>
        <a:ext cx="476610" cy="279220"/>
      </dsp:txXfrm>
    </dsp:sp>
    <dsp:sp modelId="{7943C032-EF14-496B-AF0C-BA265FB85D72}">
      <dsp:nvSpPr>
        <dsp:cNvPr id="0" name=""/>
        <dsp:cNvSpPr/>
      </dsp:nvSpPr>
      <dsp:spPr>
        <a:xfrm>
          <a:off x="945804" y="3462527"/>
          <a:ext cx="1495785" cy="988165"/>
        </a:xfrm>
        <a:prstGeom prst="ellipse">
          <a:avLst/>
        </a:prstGeom>
        <a:gradFill rotWithShape="0">
          <a:gsLst>
            <a:gs pos="0">
              <a:schemeClr val="accent5">
                <a:hueOff val="-7947101"/>
                <a:satOff val="31849"/>
                <a:lumOff val="6902"/>
                <a:alphaOff val="0"/>
                <a:shade val="51000"/>
                <a:satMod val="130000"/>
              </a:schemeClr>
            </a:gs>
            <a:gs pos="80000">
              <a:schemeClr val="accent5">
                <a:hueOff val="-7947101"/>
                <a:satOff val="31849"/>
                <a:lumOff val="6902"/>
                <a:alphaOff val="0"/>
                <a:shade val="93000"/>
                <a:satMod val="130000"/>
              </a:schemeClr>
            </a:gs>
            <a:gs pos="100000">
              <a:schemeClr val="accent5">
                <a:hueOff val="-7947101"/>
                <a:satOff val="31849"/>
                <a:lumOff val="690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Reminding</a:t>
          </a:r>
        </a:p>
      </dsp:txBody>
      <dsp:txXfrm>
        <a:off x="1164857" y="3607240"/>
        <a:ext cx="1057679" cy="698739"/>
      </dsp:txXfrm>
    </dsp:sp>
    <dsp:sp modelId="{6C9C5B40-78CB-477F-8099-79BEAE8FE7D1}">
      <dsp:nvSpPr>
        <dsp:cNvPr id="0" name=""/>
        <dsp:cNvSpPr/>
      </dsp:nvSpPr>
      <dsp:spPr>
        <a:xfrm rot="12028663">
          <a:off x="2552935" y="1947508"/>
          <a:ext cx="526259" cy="465366"/>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rot="10800000">
        <a:off x="2688134" y="2065002"/>
        <a:ext cx="386649" cy="279220"/>
      </dsp:txXfrm>
    </dsp:sp>
    <dsp:sp modelId="{6C4FD722-3879-44E2-A37C-B42EFB0BCF82}">
      <dsp:nvSpPr>
        <dsp:cNvPr id="0" name=""/>
        <dsp:cNvSpPr/>
      </dsp:nvSpPr>
      <dsp:spPr>
        <a:xfrm>
          <a:off x="841875" y="1257159"/>
          <a:ext cx="1616096" cy="975094"/>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Prepare for situations</a:t>
          </a:r>
        </a:p>
      </dsp:txBody>
      <dsp:txXfrm>
        <a:off x="1078547" y="1399958"/>
        <a:ext cx="1142752" cy="689496"/>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361B4D-F6A4-4022-9FEF-58556B59BC51}" type="datetimeFigureOut">
              <a:rPr lang="en-GB" smtClean="0"/>
              <a:pPr/>
              <a:t>01/01/2018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5D6216-228C-483A-ADDB-F8638C9AFF20}" type="slidenum">
              <a:rPr lang="en-GB" smtClean="0"/>
              <a:pPr/>
              <a:t>‹#›</a:t>
            </a:fld>
            <a:endParaRPr lang="en-GB"/>
          </a:p>
        </p:txBody>
      </p:sp>
    </p:spTree>
    <p:extLst>
      <p:ext uri="{BB962C8B-B14F-4D97-AF65-F5344CB8AC3E}">
        <p14:creationId xmlns:p14="http://schemas.microsoft.com/office/powerpoint/2010/main" val="1926196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0"/>
            <a:ext cx="9220200" cy="1676400"/>
          </a:xfrm>
          <a:prstGeom prst="rect">
            <a:avLst/>
          </a:prstGeom>
          <a:solidFill>
            <a:srgbClr val="F67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7F0819A-AF2C-4009-9BA2-C4EF699818E7}" type="datetime1">
              <a:rPr lang="en-US" smtClean="0"/>
              <a:pPr/>
              <a:t>1/1/2018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1026" name="Picture 2" descr="C:\Users\parkerrj\Google Drive\NeuroTriage\Images\NeuroTriage 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 y="381000"/>
            <a:ext cx="3442210" cy="838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DB10ED-3AA3-4C49-AA70-49C1A52FC15B}" type="datetime1">
              <a:rPr lang="en-US" smtClean="0"/>
              <a:pPr/>
              <a:t>1/1/2018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1E3E67A-8ACF-4EA8-BAD3-CDB8B19F5252}" type="datetime1">
              <a:rPr lang="en-US" smtClean="0"/>
              <a:pPr/>
              <a:t>1/1/2018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5D48D6-A0BD-42CE-BD6B-308570FF4350}" type="datetime1">
              <a:rPr lang="en-US" smtClean="0"/>
              <a:pPr/>
              <a:t>1/1/2018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D59CD4-8A77-4D5A-A039-F3E207D447E4}" type="datetime1">
              <a:rPr lang="en-US" smtClean="0"/>
              <a:pPr/>
              <a:t>1/1/2018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DB27752-B7FA-466E-BEAA-BCFD7DEF923B}" type="datetime1">
              <a:rPr lang="en-US" smtClean="0"/>
              <a:pPr/>
              <a:t>1/1/2018</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B590B86-2203-4A31-8734-2EC11E2B3B1B}" type="datetime1">
              <a:rPr lang="en-US" smtClean="0"/>
              <a:pPr/>
              <a:t>1/1/2018</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A84C208-A76A-45D2-8E4D-CA9FEAA52510}" type="datetime1">
              <a:rPr lang="en-US" smtClean="0"/>
              <a:pPr/>
              <a:t>1/1/2018</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A5D5DA-FB42-4EEA-974E-6BA91B6B3D95}" type="datetime1">
              <a:rPr lang="en-US" smtClean="0"/>
              <a:pPr/>
              <a:t>1/1/2018</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A4DC2D3-74AE-41F1-903F-B49B553C6C3C}" type="datetime1">
              <a:rPr lang="en-US" smtClean="0"/>
              <a:pPr/>
              <a:t>1/1/2018</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533EC35-F85C-4B8C-8C7A-6783870D95B8}" type="datetime1">
              <a:rPr lang="en-US" smtClean="0"/>
              <a:pPr/>
              <a:t>1/1/2018</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76200" y="6248400"/>
            <a:ext cx="9296400" cy="685800"/>
          </a:xfrm>
          <a:prstGeom prst="rect">
            <a:avLst/>
          </a:prstGeom>
          <a:solidFill>
            <a:srgbClr val="F67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581400" y="6408737"/>
            <a:ext cx="2133600" cy="365125"/>
          </a:xfrm>
          <a:prstGeom prst="rect">
            <a:avLst/>
          </a:prstGeom>
        </p:spPr>
        <p:txBody>
          <a:bodyPr vert="horz" lIns="91440" tIns="45720" rIns="91440" bIns="45720" rtlCol="0" anchor="ctr"/>
          <a:lstStyle>
            <a:lvl1pPr algn="l">
              <a:defRPr sz="1200">
                <a:solidFill>
                  <a:schemeClr val="bg1"/>
                </a:solidFill>
              </a:defRPr>
            </a:lvl1pPr>
          </a:lstStyle>
          <a:p>
            <a:fld id="{639AA6BB-E143-44D8-B545-5E90BCAC05EA}" type="datetime1">
              <a:rPr lang="en-US" smtClean="0"/>
              <a:pPr/>
              <a:t>1/1/2018</a:t>
            </a:fld>
            <a:endParaRPr lang="en-US"/>
          </a:p>
        </p:txBody>
      </p:sp>
      <p:sp>
        <p:nvSpPr>
          <p:cNvPr id="6" name="Slide Number Placeholder 5"/>
          <p:cNvSpPr>
            <a:spLocks noGrp="1"/>
          </p:cNvSpPr>
          <p:nvPr>
            <p:ph type="sldNum" sz="quarter" idx="4"/>
          </p:nvPr>
        </p:nvSpPr>
        <p:spPr>
          <a:xfrm>
            <a:off x="457200" y="6408737"/>
            <a:ext cx="2133600" cy="365125"/>
          </a:xfrm>
          <a:prstGeom prst="rect">
            <a:avLst/>
          </a:prstGeom>
        </p:spPr>
        <p:txBody>
          <a:bodyPr vert="horz" lIns="91440" tIns="45720" rIns="91440" bIns="45720" rtlCol="0" anchor="ctr"/>
          <a:lstStyle>
            <a:lvl1pPr algn="l">
              <a:defRPr sz="1200">
                <a:solidFill>
                  <a:schemeClr val="bg1"/>
                </a:solidFill>
              </a:defRPr>
            </a:lvl1pPr>
          </a:lstStyle>
          <a:p>
            <a:fld id="{B6F15528-21DE-4FAA-801E-634DDDAF4B2B}" type="slidenum">
              <a:rPr lang="en-US" smtClean="0"/>
              <a:pPr/>
              <a:t>‹#›</a:t>
            </a:fld>
            <a:endParaRPr lang="en-US" dirty="0"/>
          </a:p>
        </p:txBody>
      </p:sp>
      <p:pic>
        <p:nvPicPr>
          <p:cNvPr id="8" name="Picture 2" descr="C:\Users\parkerrj\Google Drive\NeuroTriage\Images\NeuroTriage logo.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324600" y="6282790"/>
            <a:ext cx="2362200" cy="57521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png"/><Relationship Id="rId12"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diagramLayout" Target="../diagrams/layout2.xml"/><Relationship Id="rId7" Type="http://schemas.openxmlformats.org/officeDocument/2006/relationships/image" Target="../media/image19.png"/><Relationship Id="rId12" Type="http://schemas.openxmlformats.org/officeDocument/2006/relationships/image" Target="../media/image24.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openxmlformats.org/officeDocument/2006/relationships/image" Target="../media/image23.jpeg"/><Relationship Id="rId5" Type="http://schemas.openxmlformats.org/officeDocument/2006/relationships/diagramColors" Target="../diagrams/colors2.xml"/><Relationship Id="rId10" Type="http://schemas.openxmlformats.org/officeDocument/2006/relationships/image" Target="../media/image22.jpeg"/><Relationship Id="rId4" Type="http://schemas.openxmlformats.org/officeDocument/2006/relationships/diagramQuickStyle" Target="../diagrams/quickStyle2.xml"/><Relationship Id="rId9" Type="http://schemas.openxmlformats.org/officeDocument/2006/relationships/image" Target="../media/image2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diagramLayout" Target="../diagrams/layout3.xml"/><Relationship Id="rId7" Type="http://schemas.openxmlformats.org/officeDocument/2006/relationships/image" Target="../media/image26.jpeg"/><Relationship Id="rId12" Type="http://schemas.openxmlformats.org/officeDocument/2006/relationships/image" Target="../media/image31.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openxmlformats.org/officeDocument/2006/relationships/image" Target="../media/image30.png"/><Relationship Id="rId5" Type="http://schemas.openxmlformats.org/officeDocument/2006/relationships/diagramColors" Target="../diagrams/colors3.xml"/><Relationship Id="rId10" Type="http://schemas.openxmlformats.org/officeDocument/2006/relationships/image" Target="../media/image29.jpeg"/><Relationship Id="rId4" Type="http://schemas.openxmlformats.org/officeDocument/2006/relationships/diagramQuickStyle" Target="../diagrams/quickStyle3.xml"/><Relationship Id="rId9" Type="http://schemas.openxmlformats.org/officeDocument/2006/relationships/image" Target="../media/image2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headway.org.uk/about-brain-injury/individuals/information-library/" TargetMode="External"/><Relationship Id="rId2" Type="http://schemas.openxmlformats.org/officeDocument/2006/relationships/hyperlink" Target="https://www.headway.org.uk/" TargetMode="External"/><Relationship Id="rId1" Type="http://schemas.openxmlformats.org/officeDocument/2006/relationships/slideLayout" Target="../slideLayouts/slideLayout2.xml"/><Relationship Id="rId5" Type="http://schemas.openxmlformats.org/officeDocument/2006/relationships/hyperlink" Target="http://www.braininjurytoolbox.com/bi/Brain%20Injury%20101%20Guidebook.pdf" TargetMode="External"/><Relationship Id="rId4" Type="http://schemas.openxmlformats.org/officeDocument/2006/relationships/hyperlink" Target="https://www.headway.org.uk/media/2801/executive-dysfunction-after-brain-injury-factsheet.pdf"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Layout" Target="../diagrams/layout1.xml"/><Relationship Id="rId7" Type="http://schemas.openxmlformats.org/officeDocument/2006/relationships/image" Target="../media/image14.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17.jpeg"/><Relationship Id="rId4" Type="http://schemas.openxmlformats.org/officeDocument/2006/relationships/diagramQuickStyle" Target="../diagrams/quickStyle1.xml"/><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s://www.youtube.com/watch?v=SA8RtXu-FIQ"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ln w="0"/>
                <a:solidFill>
                  <a:schemeClr val="accent1"/>
                </a:solidFill>
                <a:effectLst>
                  <a:outerShdw blurRad="38100" dist="25400" dir="5400000" algn="ctr" rotWithShape="0">
                    <a:srgbClr val="6E747A">
                      <a:alpha val="43000"/>
                    </a:srgbClr>
                  </a:outerShdw>
                </a:effectLst>
              </a:rPr>
              <a:t>Brain Injury Training</a:t>
            </a:r>
            <a:br>
              <a:rPr lang="en-GB" dirty="0">
                <a:ln w="0"/>
                <a:solidFill>
                  <a:schemeClr val="accent1"/>
                </a:solidFill>
                <a:effectLst>
                  <a:outerShdw blurRad="38100" dist="25400" dir="5400000" algn="ctr" rotWithShape="0">
                    <a:srgbClr val="6E747A">
                      <a:alpha val="43000"/>
                    </a:srgbClr>
                  </a:outerShdw>
                </a:effectLst>
              </a:rPr>
            </a:br>
            <a:r>
              <a:rPr lang="en-GB" dirty="0">
                <a:ln w="0"/>
                <a:solidFill>
                  <a:schemeClr val="accent1"/>
                </a:solidFill>
                <a:effectLst>
                  <a:outerShdw blurRad="38100" dist="25400" dir="5400000" algn="ctr" rotWithShape="0">
                    <a:srgbClr val="6E747A">
                      <a:alpha val="43000"/>
                    </a:srgbClr>
                  </a:outerShdw>
                </a:effectLst>
              </a:rPr>
              <a:t>Disinhibition Session</a:t>
            </a:r>
            <a:br>
              <a:rPr lang="en-GB" dirty="0"/>
            </a:b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pic>
        <p:nvPicPr>
          <p:cNvPr id="5" name="Picture 4" descr="Image result for brain injury">
            <a:extLst>
              <a:ext uri="{FF2B5EF4-FFF2-40B4-BE49-F238E27FC236}">
                <a16:creationId xmlns:a16="http://schemas.microsoft.com/office/drawing/2014/main" id="{94F4D07B-FBC1-4ABE-9405-B0D5128D2772}"/>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83644" y="3429000"/>
            <a:ext cx="2776711" cy="2664296"/>
          </a:xfrm>
          <a:prstGeom prst="rect">
            <a:avLst/>
          </a:prstGeom>
          <a:noFill/>
          <a:ln>
            <a:noFill/>
          </a:ln>
        </p:spPr>
      </p:pic>
      <p:pic>
        <p:nvPicPr>
          <p:cNvPr id="6" name="Picture 5" descr="Image result for disabilities trust birt">
            <a:extLst>
              <a:ext uri="{FF2B5EF4-FFF2-40B4-BE49-F238E27FC236}">
                <a16:creationId xmlns:a16="http://schemas.microsoft.com/office/drawing/2014/main" id="{62409208-2A71-4593-A9D4-F004462F0BE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02380" y="3273541"/>
            <a:ext cx="1152128" cy="792088"/>
          </a:xfrm>
          <a:prstGeom prst="rect">
            <a:avLst/>
          </a:prstGeom>
          <a:noFill/>
          <a:ln>
            <a:noFill/>
          </a:ln>
        </p:spPr>
      </p:pic>
      <p:pic>
        <p:nvPicPr>
          <p:cNvPr id="7" name="Picture 6" descr="Image result for liverpool university">
            <a:extLst>
              <a:ext uri="{FF2B5EF4-FFF2-40B4-BE49-F238E27FC236}">
                <a16:creationId xmlns:a16="http://schemas.microsoft.com/office/drawing/2014/main" id="{50A7879F-5343-4CFA-8D6F-0CB913161520}"/>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54508" y="3597760"/>
            <a:ext cx="1852005" cy="682119"/>
          </a:xfrm>
          <a:prstGeom prst="rect">
            <a:avLst/>
          </a:prstGeom>
          <a:noFill/>
          <a:ln>
            <a:noFill/>
          </a:ln>
        </p:spPr>
      </p:pic>
      <p:pic>
        <p:nvPicPr>
          <p:cNvPr id="8" name="Picture 7" descr="Image result for YMCA liverpool">
            <a:extLst>
              <a:ext uri="{FF2B5EF4-FFF2-40B4-BE49-F238E27FC236}">
                <a16:creationId xmlns:a16="http://schemas.microsoft.com/office/drawing/2014/main" id="{75947983-E46F-495A-87F0-4DBF039CCC6B}"/>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60355" y="4250343"/>
            <a:ext cx="1727190" cy="619146"/>
          </a:xfrm>
          <a:prstGeom prst="rect">
            <a:avLst/>
          </a:prstGeom>
          <a:noFill/>
          <a:ln>
            <a:noFill/>
          </a:ln>
        </p:spPr>
      </p:pic>
      <p:pic>
        <p:nvPicPr>
          <p:cNvPr id="9" name="Picture 8" descr="Image result for merseyside police">
            <a:extLst>
              <a:ext uri="{FF2B5EF4-FFF2-40B4-BE49-F238E27FC236}">
                <a16:creationId xmlns:a16="http://schemas.microsoft.com/office/drawing/2014/main" id="{635D8ED9-3604-411A-AAE8-CBDD8ACA921D}"/>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6406" y="4388179"/>
            <a:ext cx="1308208" cy="779855"/>
          </a:xfrm>
          <a:prstGeom prst="rect">
            <a:avLst/>
          </a:prstGeom>
          <a:noFill/>
          <a:ln>
            <a:noFill/>
          </a:ln>
        </p:spPr>
      </p:pic>
      <p:pic>
        <p:nvPicPr>
          <p:cNvPr id="10" name="Picture 9">
            <a:extLst>
              <a:ext uri="{FF2B5EF4-FFF2-40B4-BE49-F238E27FC236}">
                <a16:creationId xmlns:a16="http://schemas.microsoft.com/office/drawing/2014/main" id="{CC49FE49-C84A-4DA4-B905-F66BB7DE33AB}"/>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6485837" y="5208745"/>
            <a:ext cx="2263140" cy="1009650"/>
          </a:xfrm>
          <a:prstGeom prst="rect">
            <a:avLst/>
          </a:prstGeom>
        </p:spPr>
      </p:pic>
      <p:pic>
        <p:nvPicPr>
          <p:cNvPr id="11" name="Picture 10" descr="Image result for headway">
            <a:extLst>
              <a:ext uri="{FF2B5EF4-FFF2-40B4-BE49-F238E27FC236}">
                <a16:creationId xmlns:a16="http://schemas.microsoft.com/office/drawing/2014/main" id="{DEE7D9AA-9A0D-4D10-A285-71B8F33432CC}"/>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38999" y="3199759"/>
            <a:ext cx="1270634" cy="962599"/>
          </a:xfrm>
          <a:prstGeom prst="rect">
            <a:avLst/>
          </a:prstGeom>
          <a:noFill/>
          <a:ln>
            <a:noFill/>
          </a:ln>
        </p:spPr>
      </p:pic>
      <p:pic>
        <p:nvPicPr>
          <p:cNvPr id="12" name="Picture 11" descr="Image result for lancaster university">
            <a:extLst>
              <a:ext uri="{FF2B5EF4-FFF2-40B4-BE49-F238E27FC236}">
                <a16:creationId xmlns:a16="http://schemas.microsoft.com/office/drawing/2014/main" id="{8DABC365-727D-40FD-ABB2-6B2A041B5F33}"/>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687613" y="3552291"/>
            <a:ext cx="1362644" cy="792088"/>
          </a:xfrm>
          <a:prstGeom prst="rect">
            <a:avLst/>
          </a:prstGeom>
          <a:noFill/>
          <a:ln>
            <a:noFill/>
          </a:ln>
        </p:spPr>
      </p:pic>
      <p:pic>
        <p:nvPicPr>
          <p:cNvPr id="13" name="Picture 12" descr="Image result for liverpool waves of hope">
            <a:extLst>
              <a:ext uri="{FF2B5EF4-FFF2-40B4-BE49-F238E27FC236}">
                <a16:creationId xmlns:a16="http://schemas.microsoft.com/office/drawing/2014/main" id="{10F90AA6-F1EB-4D40-97EB-5ADD7FFD74FA}"/>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663" y="4388179"/>
            <a:ext cx="1660849" cy="460974"/>
          </a:xfrm>
          <a:prstGeom prst="rect">
            <a:avLst/>
          </a:prstGeom>
          <a:noFill/>
          <a:ln>
            <a:noFill/>
          </a:ln>
        </p:spPr>
      </p:pic>
      <p:pic>
        <p:nvPicPr>
          <p:cNvPr id="14" name="Picture 13" descr="Image result for brownlow hill GP practice">
            <a:extLst>
              <a:ext uri="{FF2B5EF4-FFF2-40B4-BE49-F238E27FC236}">
                <a16:creationId xmlns:a16="http://schemas.microsoft.com/office/drawing/2014/main" id="{29C066CE-4415-4842-9F7D-413DF72604E9}"/>
              </a:ext>
            </a:extLst>
          </p:cNvPr>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684037" y="4592673"/>
            <a:ext cx="1419957" cy="575304"/>
          </a:xfrm>
          <a:prstGeom prst="rect">
            <a:avLst/>
          </a:prstGeom>
          <a:noFill/>
          <a:ln>
            <a:noFill/>
          </a:ln>
        </p:spPr>
      </p:pic>
      <p:pic>
        <p:nvPicPr>
          <p:cNvPr id="15" name="Picture 14" descr="Image result for aintree hospital">
            <a:extLst>
              <a:ext uri="{FF2B5EF4-FFF2-40B4-BE49-F238E27FC236}">
                <a16:creationId xmlns:a16="http://schemas.microsoft.com/office/drawing/2014/main" id="{8E2281E5-BB0D-4DCC-AB89-FE7594BEA813}"/>
              </a:ext>
            </a:extLst>
          </p:cNvPr>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57200" y="5373628"/>
            <a:ext cx="2409994" cy="797787"/>
          </a:xfrm>
          <a:prstGeom prst="rect">
            <a:avLst/>
          </a:prstGeom>
          <a:noFill/>
          <a:ln>
            <a:noFill/>
          </a:ln>
        </p:spPr>
      </p:pic>
    </p:spTree>
    <p:extLst>
      <p:ext uri="{BB962C8B-B14F-4D97-AF65-F5344CB8AC3E}">
        <p14:creationId xmlns:p14="http://schemas.microsoft.com/office/powerpoint/2010/main" val="2354451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36C5D-219C-4DD1-92C9-2F7A042B7ACB}"/>
              </a:ext>
            </a:extLst>
          </p:cNvPr>
          <p:cNvSpPr>
            <a:spLocks noGrp="1"/>
          </p:cNvSpPr>
          <p:nvPr>
            <p:ph type="title"/>
          </p:nvPr>
        </p:nvSpPr>
        <p:spPr/>
        <p:txBody>
          <a:bodyPr>
            <a:normAutofit fontScale="90000"/>
          </a:bodyPr>
          <a:lstStyle/>
          <a:p>
            <a:r>
              <a:rPr lang="en-GB" dirty="0"/>
              <a:t>Impacts of Disinhibition Continued …</a:t>
            </a:r>
          </a:p>
        </p:txBody>
      </p:sp>
      <p:sp>
        <p:nvSpPr>
          <p:cNvPr id="3" name="Content Placeholder 2">
            <a:extLst>
              <a:ext uri="{FF2B5EF4-FFF2-40B4-BE49-F238E27FC236}">
                <a16:creationId xmlns:a16="http://schemas.microsoft.com/office/drawing/2014/main" id="{A93331F2-0A36-4FB1-A723-8B105F1E5B4D}"/>
              </a:ext>
            </a:extLst>
          </p:cNvPr>
          <p:cNvSpPr>
            <a:spLocks noGrp="1"/>
          </p:cNvSpPr>
          <p:nvPr>
            <p:ph idx="1"/>
          </p:nvPr>
        </p:nvSpPr>
        <p:spPr/>
        <p:txBody>
          <a:bodyPr>
            <a:normAutofit fontScale="77500" lnSpcReduction="20000"/>
          </a:bodyPr>
          <a:lstStyle/>
          <a:p>
            <a:r>
              <a:rPr lang="en-GB" sz="3400" dirty="0"/>
              <a:t>The effects of disinhibition are not limited to the individual experiencing them, but can extend to family members and carers too.  Many carer’s and family members report feelings of embarrassment and shame because of disinhibited responses or behaviours, despite knowing that the individual cannot control their reactions.</a:t>
            </a:r>
          </a:p>
          <a:p>
            <a:pPr marL="0" indent="0">
              <a:buNone/>
            </a:pPr>
            <a:endParaRPr lang="en-GB" sz="3400" dirty="0"/>
          </a:p>
          <a:p>
            <a:r>
              <a:rPr lang="en-GB" sz="3400" dirty="0"/>
              <a:t>This is often because of the way in which other people respond.  If an individual says something or behaves inappropriately when out in public, it can be anxiety provoking for carers/ family members as they are unsure how the public will react to this.  </a:t>
            </a:r>
          </a:p>
          <a:p>
            <a:endParaRPr lang="en-GB" dirty="0"/>
          </a:p>
        </p:txBody>
      </p:sp>
      <p:sp>
        <p:nvSpPr>
          <p:cNvPr id="4" name="Slide Number Placeholder 3">
            <a:extLst>
              <a:ext uri="{FF2B5EF4-FFF2-40B4-BE49-F238E27FC236}">
                <a16:creationId xmlns:a16="http://schemas.microsoft.com/office/drawing/2014/main" id="{96494C04-474E-4C55-AB44-9A4029FA59D8}"/>
              </a:ext>
            </a:extLst>
          </p:cNvPr>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1677807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4A14D-A38C-48AC-93BD-646B69E2B4B8}"/>
              </a:ext>
            </a:extLst>
          </p:cNvPr>
          <p:cNvSpPr>
            <a:spLocks noGrp="1"/>
          </p:cNvSpPr>
          <p:nvPr>
            <p:ph type="title"/>
          </p:nvPr>
        </p:nvSpPr>
        <p:spPr>
          <a:xfrm>
            <a:off x="457200" y="152564"/>
            <a:ext cx="8229600" cy="1143000"/>
          </a:xfrm>
        </p:spPr>
        <p:txBody>
          <a:bodyPr>
            <a:normAutofit fontScale="90000"/>
          </a:bodyPr>
          <a:lstStyle/>
          <a:p>
            <a:r>
              <a:rPr lang="en-GB" dirty="0"/>
              <a:t>Impacts of Disinhibition Continued …</a:t>
            </a:r>
          </a:p>
        </p:txBody>
      </p:sp>
      <p:graphicFrame>
        <p:nvGraphicFramePr>
          <p:cNvPr id="5" name="Content Placeholder 4">
            <a:extLst>
              <a:ext uri="{FF2B5EF4-FFF2-40B4-BE49-F238E27FC236}">
                <a16:creationId xmlns:a16="http://schemas.microsoft.com/office/drawing/2014/main" id="{EED182D7-4B04-4996-9D10-FFDBC73038CD}"/>
              </a:ext>
            </a:extLst>
          </p:cNvPr>
          <p:cNvGraphicFramePr>
            <a:graphicFrameLocks noGrp="1"/>
          </p:cNvGraphicFramePr>
          <p:nvPr>
            <p:ph idx="1"/>
            <p:extLst>
              <p:ext uri="{D42A27DB-BD31-4B8C-83A1-F6EECF244321}">
                <p14:modId xmlns:p14="http://schemas.microsoft.com/office/powerpoint/2010/main" val="431297123"/>
              </p:ext>
            </p:extLst>
          </p:nvPr>
        </p:nvGraphicFramePr>
        <p:xfrm>
          <a:off x="457200" y="1125538"/>
          <a:ext cx="8229600" cy="5040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D5886A7F-926F-455F-8AC8-7A4C8148A3BE}"/>
              </a:ext>
            </a:extLst>
          </p:cNvPr>
          <p:cNvSpPr>
            <a:spLocks noGrp="1"/>
          </p:cNvSpPr>
          <p:nvPr>
            <p:ph type="sldNum" sz="quarter" idx="12"/>
          </p:nvPr>
        </p:nvSpPr>
        <p:spPr/>
        <p:txBody>
          <a:bodyPr/>
          <a:lstStyle/>
          <a:p>
            <a:fld id="{B6F15528-21DE-4FAA-801E-634DDDAF4B2B}" type="slidenum">
              <a:rPr lang="en-US" smtClean="0"/>
              <a:pPr/>
              <a:t>11</a:t>
            </a:fld>
            <a:endParaRPr lang="en-US"/>
          </a:p>
        </p:txBody>
      </p:sp>
      <p:pic>
        <p:nvPicPr>
          <p:cNvPr id="2050" name="Picture 2" descr="Image result for alcohol and drugs">
            <a:extLst>
              <a:ext uri="{FF2B5EF4-FFF2-40B4-BE49-F238E27FC236}">
                <a16:creationId xmlns:a16="http://schemas.microsoft.com/office/drawing/2014/main" id="{4D031C47-C604-4C7B-B5B2-232EDA2C9A7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520" y="1150047"/>
            <a:ext cx="1872632" cy="114205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rude">
            <a:extLst>
              <a:ext uri="{FF2B5EF4-FFF2-40B4-BE49-F238E27FC236}">
                <a16:creationId xmlns:a16="http://schemas.microsoft.com/office/drawing/2014/main" id="{C78B301A-2C65-4205-BED3-F88FF349211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02623" y="1125537"/>
            <a:ext cx="1789857" cy="110380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hurtful">
            <a:extLst>
              <a:ext uri="{FF2B5EF4-FFF2-40B4-BE49-F238E27FC236}">
                <a16:creationId xmlns:a16="http://schemas.microsoft.com/office/drawing/2014/main" id="{33FB9230-FCA5-41FB-A0A9-175F707EBF63}"/>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51520" y="5109104"/>
            <a:ext cx="1800200" cy="105651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conflict">
            <a:extLst>
              <a:ext uri="{FF2B5EF4-FFF2-40B4-BE49-F238E27FC236}">
                <a16:creationId xmlns:a16="http://schemas.microsoft.com/office/drawing/2014/main" id="{23F09CA5-2F67-4567-A73B-C40B0AA60F85}"/>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102623" y="5109104"/>
            <a:ext cx="1816377" cy="1040904"/>
          </a:xfrm>
          <a:prstGeom prst="rect">
            <a:avLst/>
          </a:prstGeom>
          <a:noFill/>
          <a:extLst>
            <a:ext uri="{909E8E84-426E-40DD-AFC4-6F175D3DCCD1}">
              <a14:hiddenFill xmlns:a14="http://schemas.microsoft.com/office/drawing/2010/main">
                <a:solidFill>
                  <a:srgbClr val="FFFFFF"/>
                </a:solidFill>
              </a14:hiddenFill>
            </a:ext>
          </a:extLst>
        </p:spPr>
      </p:pic>
      <p:sp>
        <p:nvSpPr>
          <p:cNvPr id="9" name="AutoShape 16" descr="Image result for on purpose">
            <a:extLst>
              <a:ext uri="{FF2B5EF4-FFF2-40B4-BE49-F238E27FC236}">
                <a16:creationId xmlns:a16="http://schemas.microsoft.com/office/drawing/2014/main" id="{3FD46156-A1F5-4813-8580-851F1DB8D95D}"/>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68" name="Picture 20" descr="Related image">
            <a:extLst>
              <a:ext uri="{FF2B5EF4-FFF2-40B4-BE49-F238E27FC236}">
                <a16:creationId xmlns:a16="http://schemas.microsoft.com/office/drawing/2014/main" id="{40314E75-C9C9-4205-AA4E-220D4C97BB0F}"/>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16301" y="3095046"/>
            <a:ext cx="1728192" cy="972708"/>
          </a:xfrm>
          <a:prstGeom prst="rect">
            <a:avLst/>
          </a:prstGeom>
          <a:noFill/>
          <a:extLst>
            <a:ext uri="{909E8E84-426E-40DD-AFC4-6F175D3DCCD1}">
              <a14:hiddenFill xmlns:a14="http://schemas.microsoft.com/office/drawing/2010/main">
                <a:solidFill>
                  <a:srgbClr val="FFFFFF"/>
                </a:solidFill>
              </a14:hiddenFill>
            </a:ext>
          </a:extLst>
        </p:spPr>
      </p:pic>
      <p:pic>
        <p:nvPicPr>
          <p:cNvPr id="2070" name="Picture 22" descr="Image result for belligerent">
            <a:extLst>
              <a:ext uri="{FF2B5EF4-FFF2-40B4-BE49-F238E27FC236}">
                <a16:creationId xmlns:a16="http://schemas.microsoft.com/office/drawing/2014/main" id="{C5EDAF5F-0487-4C52-8F0E-D9FB201B0D6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269923" y="3172227"/>
            <a:ext cx="1647897" cy="1098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5600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ABA73-A826-4FFF-8E42-75C5F7676884}"/>
              </a:ext>
            </a:extLst>
          </p:cNvPr>
          <p:cNvSpPr>
            <a:spLocks noGrp="1"/>
          </p:cNvSpPr>
          <p:nvPr>
            <p:ph type="title"/>
          </p:nvPr>
        </p:nvSpPr>
        <p:spPr>
          <a:xfrm>
            <a:off x="457200" y="274638"/>
            <a:ext cx="8229600" cy="1143000"/>
          </a:xfrm>
        </p:spPr>
        <p:txBody>
          <a:bodyPr>
            <a:normAutofit fontScale="90000"/>
          </a:bodyPr>
          <a:lstStyle/>
          <a:p>
            <a:r>
              <a:rPr lang="en-GB" dirty="0"/>
              <a:t>Impacts of Disinhibition Continued …</a:t>
            </a:r>
          </a:p>
        </p:txBody>
      </p:sp>
      <p:graphicFrame>
        <p:nvGraphicFramePr>
          <p:cNvPr id="5" name="Content Placeholder 4">
            <a:extLst>
              <a:ext uri="{FF2B5EF4-FFF2-40B4-BE49-F238E27FC236}">
                <a16:creationId xmlns:a16="http://schemas.microsoft.com/office/drawing/2014/main" id="{3075F402-DFB9-4667-8908-199D9CACA72B}"/>
              </a:ext>
            </a:extLst>
          </p:cNvPr>
          <p:cNvGraphicFramePr>
            <a:graphicFrameLocks noGrp="1"/>
          </p:cNvGraphicFramePr>
          <p:nvPr>
            <p:ph idx="1"/>
            <p:extLst>
              <p:ext uri="{D42A27DB-BD31-4B8C-83A1-F6EECF244321}">
                <p14:modId xmlns:p14="http://schemas.microsoft.com/office/powerpoint/2010/main" val="1160305944"/>
              </p:ext>
            </p:extLst>
          </p:nvPr>
        </p:nvGraphicFramePr>
        <p:xfrm>
          <a:off x="323528" y="2021635"/>
          <a:ext cx="8363272" cy="4104456"/>
        </p:xfrm>
        <a:graphic>
          <a:graphicData uri="http://schemas.openxmlformats.org/drawingml/2006/table">
            <a:tbl>
              <a:tblPr firstRow="1" bandRow="1">
                <a:tableStyleId>{5C22544A-7EE6-4342-B048-85BDC9FD1C3A}</a:tableStyleId>
              </a:tblPr>
              <a:tblGrid>
                <a:gridCol w="4181636">
                  <a:extLst>
                    <a:ext uri="{9D8B030D-6E8A-4147-A177-3AD203B41FA5}">
                      <a16:colId xmlns:a16="http://schemas.microsoft.com/office/drawing/2014/main" val="3039941818"/>
                    </a:ext>
                  </a:extLst>
                </a:gridCol>
                <a:gridCol w="4181636">
                  <a:extLst>
                    <a:ext uri="{9D8B030D-6E8A-4147-A177-3AD203B41FA5}">
                      <a16:colId xmlns:a16="http://schemas.microsoft.com/office/drawing/2014/main" val="1223457261"/>
                    </a:ext>
                  </a:extLst>
                </a:gridCol>
              </a:tblGrid>
              <a:tr h="791601">
                <a:tc>
                  <a:txBody>
                    <a:bodyPr/>
                    <a:lstStyle/>
                    <a:p>
                      <a:pPr algn="ctr"/>
                      <a:r>
                        <a:rPr lang="en-GB" dirty="0"/>
                        <a:t>Reaction</a:t>
                      </a:r>
                    </a:p>
                  </a:txBody>
                  <a:tcPr/>
                </a:tc>
                <a:tc>
                  <a:txBody>
                    <a:bodyPr/>
                    <a:lstStyle/>
                    <a:p>
                      <a:pPr algn="ctr"/>
                      <a:r>
                        <a:rPr lang="en-GB" dirty="0"/>
                        <a:t>Example</a:t>
                      </a:r>
                    </a:p>
                  </a:txBody>
                  <a:tcPr/>
                </a:tc>
                <a:extLst>
                  <a:ext uri="{0D108BD9-81ED-4DB2-BD59-A6C34878D82A}">
                    <a16:rowId xmlns:a16="http://schemas.microsoft.com/office/drawing/2014/main" val="2456232482"/>
                  </a:ext>
                </a:extLst>
              </a:tr>
              <a:tr h="878690">
                <a:tc>
                  <a:txBody>
                    <a:bodyPr/>
                    <a:lstStyle/>
                    <a:p>
                      <a:pPr algn="ctr"/>
                      <a:r>
                        <a:rPr lang="en-GB" dirty="0"/>
                        <a:t>Confrontation or conflict</a:t>
                      </a:r>
                    </a:p>
                  </a:txBody>
                  <a:tcPr/>
                </a:tc>
                <a:tc>
                  <a:txBody>
                    <a:bodyPr/>
                    <a:lstStyle/>
                    <a:p>
                      <a:pPr algn="ctr"/>
                      <a:r>
                        <a:rPr lang="en-GB" sz="1800" kern="1200" dirty="0">
                          <a:solidFill>
                            <a:schemeClr val="dk1"/>
                          </a:solidFill>
                          <a:effectLst/>
                          <a:latin typeface="+mn-lt"/>
                          <a:ea typeface="+mn-ea"/>
                          <a:cs typeface="+mn-cs"/>
                        </a:rPr>
                        <a:t>Someone becomes verbally or physically hostile to the individual</a:t>
                      </a:r>
                      <a:endParaRPr lang="en-GB" dirty="0"/>
                    </a:p>
                  </a:txBody>
                  <a:tcPr/>
                </a:tc>
                <a:extLst>
                  <a:ext uri="{0D108BD9-81ED-4DB2-BD59-A6C34878D82A}">
                    <a16:rowId xmlns:a16="http://schemas.microsoft.com/office/drawing/2014/main" val="2085029353"/>
                  </a:ext>
                </a:extLst>
              </a:tr>
              <a:tr h="791601">
                <a:tc>
                  <a:txBody>
                    <a:bodyPr/>
                    <a:lstStyle/>
                    <a:p>
                      <a:pPr algn="ctr"/>
                      <a:r>
                        <a:rPr lang="en-GB" dirty="0"/>
                        <a:t>Laughing</a:t>
                      </a:r>
                    </a:p>
                  </a:txBody>
                  <a:tcPr/>
                </a:tc>
                <a:tc>
                  <a:txBody>
                    <a:bodyPr/>
                    <a:lstStyle/>
                    <a:p>
                      <a:pPr algn="ctr"/>
                      <a:r>
                        <a:rPr lang="en-GB" sz="1800" kern="1200" dirty="0">
                          <a:solidFill>
                            <a:schemeClr val="dk1"/>
                          </a:solidFill>
                          <a:effectLst/>
                          <a:latin typeface="+mn-lt"/>
                          <a:ea typeface="+mn-ea"/>
                          <a:cs typeface="+mn-cs"/>
                        </a:rPr>
                        <a:t>Openly pointing and laughing or behind the individual’s back</a:t>
                      </a:r>
                      <a:endParaRPr lang="en-GB" dirty="0"/>
                    </a:p>
                  </a:txBody>
                  <a:tcPr/>
                </a:tc>
                <a:extLst>
                  <a:ext uri="{0D108BD9-81ED-4DB2-BD59-A6C34878D82A}">
                    <a16:rowId xmlns:a16="http://schemas.microsoft.com/office/drawing/2014/main" val="2595580097"/>
                  </a:ext>
                </a:extLst>
              </a:tr>
              <a:tr h="560540">
                <a:tc>
                  <a:txBody>
                    <a:bodyPr/>
                    <a:lstStyle/>
                    <a:p>
                      <a:pPr algn="ctr"/>
                      <a:r>
                        <a:rPr lang="en-GB" dirty="0"/>
                        <a:t>Bullying</a:t>
                      </a:r>
                    </a:p>
                  </a:txBody>
                  <a:tcPr/>
                </a:tc>
                <a:tc>
                  <a:txBody>
                    <a:bodyPr/>
                    <a:lstStyle/>
                    <a:p>
                      <a:pPr algn="ctr"/>
                      <a:r>
                        <a:rPr lang="en-GB" sz="1800" kern="1200" dirty="0">
                          <a:solidFill>
                            <a:schemeClr val="dk1"/>
                          </a:solidFill>
                          <a:effectLst/>
                          <a:latin typeface="+mn-lt"/>
                          <a:ea typeface="+mn-ea"/>
                          <a:cs typeface="+mn-cs"/>
                        </a:rPr>
                        <a:t>Name calling or intimidation</a:t>
                      </a:r>
                      <a:endParaRPr lang="en-GB" dirty="0"/>
                    </a:p>
                  </a:txBody>
                  <a:tcPr/>
                </a:tc>
                <a:extLst>
                  <a:ext uri="{0D108BD9-81ED-4DB2-BD59-A6C34878D82A}">
                    <a16:rowId xmlns:a16="http://schemas.microsoft.com/office/drawing/2014/main" val="144012118"/>
                  </a:ext>
                </a:extLst>
              </a:tr>
              <a:tr h="1082024">
                <a:tc>
                  <a:txBody>
                    <a:bodyPr/>
                    <a:lstStyle/>
                    <a:p>
                      <a:pPr algn="ctr"/>
                      <a:r>
                        <a:rPr lang="en-GB" dirty="0"/>
                        <a:t>Taking advantage of the situation</a:t>
                      </a:r>
                    </a:p>
                  </a:txBody>
                  <a:tcPr/>
                </a:tc>
                <a:tc>
                  <a:txBody>
                    <a:bodyPr/>
                    <a:lstStyle/>
                    <a:p>
                      <a:pPr algn="ctr"/>
                      <a:r>
                        <a:rPr lang="en-GB" sz="1800" kern="1200" dirty="0">
                          <a:solidFill>
                            <a:schemeClr val="dk1"/>
                          </a:solidFill>
                          <a:effectLst/>
                          <a:latin typeface="+mn-lt"/>
                          <a:ea typeface="+mn-ea"/>
                          <a:cs typeface="+mn-cs"/>
                        </a:rPr>
                        <a:t>Recording a person’s behaviour to put online, requesting the person behave in a certain way or goading the individual</a:t>
                      </a:r>
                      <a:endParaRPr lang="en-GB" dirty="0"/>
                    </a:p>
                  </a:txBody>
                  <a:tcPr/>
                </a:tc>
                <a:extLst>
                  <a:ext uri="{0D108BD9-81ED-4DB2-BD59-A6C34878D82A}">
                    <a16:rowId xmlns:a16="http://schemas.microsoft.com/office/drawing/2014/main" val="605430010"/>
                  </a:ext>
                </a:extLst>
              </a:tr>
            </a:tbl>
          </a:graphicData>
        </a:graphic>
      </p:graphicFrame>
      <p:sp>
        <p:nvSpPr>
          <p:cNvPr id="4" name="Slide Number Placeholder 3">
            <a:extLst>
              <a:ext uri="{FF2B5EF4-FFF2-40B4-BE49-F238E27FC236}">
                <a16:creationId xmlns:a16="http://schemas.microsoft.com/office/drawing/2014/main" id="{E019DA09-F61A-44CD-A3E7-634B49B47D1A}"/>
              </a:ext>
            </a:extLst>
          </p:cNvPr>
          <p:cNvSpPr>
            <a:spLocks noGrp="1"/>
          </p:cNvSpPr>
          <p:nvPr>
            <p:ph type="sldNum" sz="quarter" idx="12"/>
          </p:nvPr>
        </p:nvSpPr>
        <p:spPr/>
        <p:txBody>
          <a:bodyPr/>
          <a:lstStyle/>
          <a:p>
            <a:fld id="{B6F15528-21DE-4FAA-801E-634DDDAF4B2B}" type="slidenum">
              <a:rPr lang="en-US" smtClean="0"/>
              <a:pPr/>
              <a:t>12</a:t>
            </a:fld>
            <a:endParaRPr lang="en-US"/>
          </a:p>
        </p:txBody>
      </p:sp>
      <p:sp>
        <p:nvSpPr>
          <p:cNvPr id="3" name="TextBox 2">
            <a:extLst>
              <a:ext uri="{FF2B5EF4-FFF2-40B4-BE49-F238E27FC236}">
                <a16:creationId xmlns:a16="http://schemas.microsoft.com/office/drawing/2014/main" id="{DEAF5986-C88B-48E7-8D7D-7691473C28A6}"/>
              </a:ext>
            </a:extLst>
          </p:cNvPr>
          <p:cNvSpPr txBox="1"/>
          <p:nvPr/>
        </p:nvSpPr>
        <p:spPr>
          <a:xfrm>
            <a:off x="323528" y="1129083"/>
            <a:ext cx="8352928" cy="830997"/>
          </a:xfrm>
          <a:prstGeom prst="rect">
            <a:avLst/>
          </a:prstGeom>
          <a:noFill/>
        </p:spPr>
        <p:txBody>
          <a:bodyPr wrap="square" rtlCol="0">
            <a:spAutoFit/>
          </a:bodyPr>
          <a:lstStyle/>
          <a:p>
            <a:r>
              <a:rPr lang="en-GB" sz="2400" dirty="0"/>
              <a:t>Due to these assumptions, people can react in unhelpful ways.  Some detrimental reactions from others include:</a:t>
            </a:r>
          </a:p>
        </p:txBody>
      </p:sp>
    </p:spTree>
    <p:extLst>
      <p:ext uri="{BB962C8B-B14F-4D97-AF65-F5344CB8AC3E}">
        <p14:creationId xmlns:p14="http://schemas.microsoft.com/office/powerpoint/2010/main" val="8131610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DA745-9155-49FB-A8CE-89FDE3A4B510}"/>
              </a:ext>
            </a:extLst>
          </p:cNvPr>
          <p:cNvSpPr>
            <a:spLocks noGrp="1"/>
          </p:cNvSpPr>
          <p:nvPr>
            <p:ph type="title"/>
          </p:nvPr>
        </p:nvSpPr>
        <p:spPr>
          <a:xfrm>
            <a:off x="457200" y="274638"/>
            <a:ext cx="8229600" cy="1143000"/>
          </a:xfrm>
        </p:spPr>
        <p:txBody>
          <a:bodyPr/>
          <a:lstStyle/>
          <a:p>
            <a:r>
              <a:rPr lang="en-GB" dirty="0"/>
              <a:t>Small Group Discussion</a:t>
            </a:r>
          </a:p>
        </p:txBody>
      </p:sp>
      <p:sp>
        <p:nvSpPr>
          <p:cNvPr id="3" name="Content Placeholder 2">
            <a:extLst>
              <a:ext uri="{FF2B5EF4-FFF2-40B4-BE49-F238E27FC236}">
                <a16:creationId xmlns:a16="http://schemas.microsoft.com/office/drawing/2014/main" id="{CFA00414-4304-4C7D-954C-2E83A1FC6F41}"/>
              </a:ext>
            </a:extLst>
          </p:cNvPr>
          <p:cNvSpPr>
            <a:spLocks noGrp="1"/>
          </p:cNvSpPr>
          <p:nvPr>
            <p:ph idx="1"/>
          </p:nvPr>
        </p:nvSpPr>
        <p:spPr>
          <a:xfrm>
            <a:off x="457200" y="1600200"/>
            <a:ext cx="8229600" cy="4637112"/>
          </a:xfrm>
        </p:spPr>
        <p:txBody>
          <a:bodyPr>
            <a:normAutofit fontScale="62500" lnSpcReduction="20000"/>
          </a:bodyPr>
          <a:lstStyle/>
          <a:p>
            <a:r>
              <a:rPr lang="en-GB" sz="4000" dirty="0"/>
              <a:t>Could you please get into pairs or small groups for a discussion … </a:t>
            </a:r>
            <a:endParaRPr lang="en-GB" dirty="0"/>
          </a:p>
          <a:p>
            <a:pPr lvl="1"/>
            <a:r>
              <a:rPr lang="en-GB" sz="3700" dirty="0"/>
              <a:t>How often do we inhibit our responses?</a:t>
            </a:r>
          </a:p>
          <a:p>
            <a:pPr lvl="1"/>
            <a:r>
              <a:rPr lang="en-GB" sz="3700" dirty="0"/>
              <a:t>What do we usually try to inhibit?</a:t>
            </a:r>
          </a:p>
          <a:p>
            <a:pPr lvl="1"/>
            <a:r>
              <a:rPr lang="en-GB" sz="3700" dirty="0"/>
              <a:t>Is it ever socially acceptable to not control our impulses/ responses?  </a:t>
            </a:r>
          </a:p>
          <a:p>
            <a:pPr lvl="1"/>
            <a:r>
              <a:rPr lang="en-GB" sz="3700" dirty="0"/>
              <a:t>Do we ever find it difficult to inhibit our responses and why is this?  </a:t>
            </a:r>
          </a:p>
          <a:p>
            <a:pPr lvl="1"/>
            <a:r>
              <a:rPr lang="en-GB" sz="3700" dirty="0"/>
              <a:t>Is there a boundary/ line that we establish for our responses and those which we accept from others?  Does this line move/ change between different relationships (personal/ professional/ universal)?   </a:t>
            </a:r>
          </a:p>
          <a:p>
            <a:pPr lvl="1"/>
            <a:r>
              <a:rPr lang="en-GB" sz="3700" dirty="0"/>
              <a:t>How would you feel if you did say the things that you usually inhibit – if your filter stopped working?</a:t>
            </a:r>
          </a:p>
        </p:txBody>
      </p:sp>
      <p:sp>
        <p:nvSpPr>
          <p:cNvPr id="4" name="Slide Number Placeholder 3">
            <a:extLst>
              <a:ext uri="{FF2B5EF4-FFF2-40B4-BE49-F238E27FC236}">
                <a16:creationId xmlns:a16="http://schemas.microsoft.com/office/drawing/2014/main" id="{4AC03966-AA43-4662-893F-5289803F9CE9}"/>
              </a:ext>
            </a:extLst>
          </p:cNvPr>
          <p:cNvSpPr>
            <a:spLocks noGrp="1"/>
          </p:cNvSpPr>
          <p:nvPr>
            <p:ph type="sldNum" sz="quarter" idx="12"/>
          </p:nvPr>
        </p:nvSpPr>
        <p:spPr/>
        <p:txBody>
          <a:bodyPr/>
          <a:lstStyle/>
          <a:p>
            <a:fld id="{B6F15528-21DE-4FAA-801E-634DDDAF4B2B}" type="slidenum">
              <a:rPr lang="en-US" smtClean="0"/>
              <a:pPr/>
              <a:t>13</a:t>
            </a:fld>
            <a:endParaRPr lang="en-US"/>
          </a:p>
        </p:txBody>
      </p:sp>
      <p:pic>
        <p:nvPicPr>
          <p:cNvPr id="6148" name="Picture 4" descr="Image result for discussion">
            <a:extLst>
              <a:ext uri="{FF2B5EF4-FFF2-40B4-BE49-F238E27FC236}">
                <a16:creationId xmlns:a16="http://schemas.microsoft.com/office/drawing/2014/main" id="{4CEA2C1F-4C7D-4166-B9EF-1B7D159C141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6296" y="854385"/>
            <a:ext cx="1907704" cy="778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18409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BAC9C-8908-4CA0-9A9C-C384276AB205}"/>
              </a:ext>
            </a:extLst>
          </p:cNvPr>
          <p:cNvSpPr>
            <a:spLocks noGrp="1"/>
          </p:cNvSpPr>
          <p:nvPr>
            <p:ph type="ctrTitle"/>
          </p:nvPr>
        </p:nvSpPr>
        <p:spPr/>
        <p:txBody>
          <a:bodyPr>
            <a:normAutofit/>
          </a:bodyPr>
          <a:lstStyle/>
          <a:p>
            <a:r>
              <a:rPr lang="en-GB" dirty="0"/>
              <a:t>How can we help with disinhibition?</a:t>
            </a:r>
          </a:p>
        </p:txBody>
      </p:sp>
      <p:sp>
        <p:nvSpPr>
          <p:cNvPr id="3" name="Subtitle 2">
            <a:extLst>
              <a:ext uri="{FF2B5EF4-FFF2-40B4-BE49-F238E27FC236}">
                <a16:creationId xmlns:a16="http://schemas.microsoft.com/office/drawing/2014/main" id="{47DEE9DE-1991-487C-894D-FDCD04E54EC2}"/>
              </a:ext>
            </a:extLst>
          </p:cNvPr>
          <p:cNvSpPr>
            <a:spLocks noGrp="1"/>
          </p:cNvSpPr>
          <p:nvPr>
            <p:ph type="subTitle" idx="1"/>
          </p:nvPr>
        </p:nvSpPr>
        <p:spPr/>
        <p:txBody>
          <a:bodyPr>
            <a:normAutofit/>
          </a:bodyPr>
          <a:lstStyle/>
          <a:p>
            <a:r>
              <a:rPr lang="en-GB" dirty="0"/>
              <a:t>How do you think it would be helpful to respond to an individual who is experiencing disinhibition?</a:t>
            </a:r>
          </a:p>
        </p:txBody>
      </p:sp>
      <p:sp>
        <p:nvSpPr>
          <p:cNvPr id="4" name="Slide Number Placeholder 3">
            <a:extLst>
              <a:ext uri="{FF2B5EF4-FFF2-40B4-BE49-F238E27FC236}">
                <a16:creationId xmlns:a16="http://schemas.microsoft.com/office/drawing/2014/main" id="{2CB52C96-8AC5-4AF7-A412-B1FE464A036C}"/>
              </a:ext>
            </a:extLst>
          </p:cNvPr>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13306994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02A69-911C-489F-90F4-A4B8C49B422A}"/>
              </a:ext>
            </a:extLst>
          </p:cNvPr>
          <p:cNvSpPr>
            <a:spLocks noGrp="1"/>
          </p:cNvSpPr>
          <p:nvPr>
            <p:ph type="title"/>
          </p:nvPr>
        </p:nvSpPr>
        <p:spPr>
          <a:xfrm>
            <a:off x="457200" y="274638"/>
            <a:ext cx="8229600" cy="922114"/>
          </a:xfrm>
        </p:spPr>
        <p:txBody>
          <a:bodyPr>
            <a:normAutofit/>
          </a:bodyPr>
          <a:lstStyle/>
          <a:p>
            <a:r>
              <a:rPr lang="en-GB" sz="3200" dirty="0"/>
              <a:t>How should we respond?</a:t>
            </a:r>
          </a:p>
        </p:txBody>
      </p:sp>
      <p:sp>
        <p:nvSpPr>
          <p:cNvPr id="4" name="Slide Number Placeholder 3">
            <a:extLst>
              <a:ext uri="{FF2B5EF4-FFF2-40B4-BE49-F238E27FC236}">
                <a16:creationId xmlns:a16="http://schemas.microsoft.com/office/drawing/2014/main" id="{09DDD494-104B-4507-BF18-F802E2904DB8}"/>
              </a:ext>
            </a:extLst>
          </p:cNvPr>
          <p:cNvSpPr>
            <a:spLocks noGrp="1"/>
          </p:cNvSpPr>
          <p:nvPr>
            <p:ph type="sldNum" sz="quarter" idx="12"/>
          </p:nvPr>
        </p:nvSpPr>
        <p:spPr/>
        <p:txBody>
          <a:bodyPr/>
          <a:lstStyle/>
          <a:p>
            <a:fld id="{B6F15528-21DE-4FAA-801E-634DDDAF4B2B}" type="slidenum">
              <a:rPr lang="en-US" smtClean="0"/>
              <a:pPr/>
              <a:t>15</a:t>
            </a:fld>
            <a:endParaRPr lang="en-US"/>
          </a:p>
        </p:txBody>
      </p:sp>
      <p:graphicFrame>
        <p:nvGraphicFramePr>
          <p:cNvPr id="7" name="Content Placeholder 6">
            <a:extLst>
              <a:ext uri="{FF2B5EF4-FFF2-40B4-BE49-F238E27FC236}">
                <a16:creationId xmlns:a16="http://schemas.microsoft.com/office/drawing/2014/main" id="{F81670FA-6AC7-4A09-B3D8-C5CD92F5B48D}"/>
              </a:ext>
            </a:extLst>
          </p:cNvPr>
          <p:cNvGraphicFramePr>
            <a:graphicFrameLocks noGrp="1"/>
          </p:cNvGraphicFramePr>
          <p:nvPr>
            <p:ph idx="1"/>
            <p:extLst>
              <p:ext uri="{D42A27DB-BD31-4B8C-83A1-F6EECF244321}">
                <p14:modId xmlns:p14="http://schemas.microsoft.com/office/powerpoint/2010/main" val="2108548762"/>
              </p:ext>
            </p:extLst>
          </p:nvPr>
        </p:nvGraphicFramePr>
        <p:xfrm>
          <a:off x="318356" y="980727"/>
          <a:ext cx="8507288" cy="52080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AutoShape 14" descr="Image result for audio">
            <a:extLst>
              <a:ext uri="{FF2B5EF4-FFF2-40B4-BE49-F238E27FC236}">
                <a16:creationId xmlns:a16="http://schemas.microsoft.com/office/drawing/2014/main" id="{2714E3F6-3DC5-464F-8971-83BEC45A2329}"/>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AutoShape 22" descr="Image result for blocks">
            <a:extLst>
              <a:ext uri="{FF2B5EF4-FFF2-40B4-BE49-F238E27FC236}">
                <a16:creationId xmlns:a16="http://schemas.microsoft.com/office/drawing/2014/main" id="{B78E5A88-2DF1-430E-B79A-45BCFA0C98BF}"/>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146" name="Picture 2" descr="Image result for patience">
            <a:extLst>
              <a:ext uri="{FF2B5EF4-FFF2-40B4-BE49-F238E27FC236}">
                <a16:creationId xmlns:a16="http://schemas.microsoft.com/office/drawing/2014/main" id="{E3AE1B6C-3A2F-4958-A492-72DD40B7173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20005" y="980727"/>
            <a:ext cx="1405640" cy="93856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 result for supportive">
            <a:extLst>
              <a:ext uri="{FF2B5EF4-FFF2-40B4-BE49-F238E27FC236}">
                <a16:creationId xmlns:a16="http://schemas.microsoft.com/office/drawing/2014/main" id="{748A8723-2AE4-47E9-9425-BF9E2C63B7A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8356" y="1006618"/>
            <a:ext cx="1436386" cy="956593"/>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Image result for preparing">
            <a:extLst>
              <a:ext uri="{FF2B5EF4-FFF2-40B4-BE49-F238E27FC236}">
                <a16:creationId xmlns:a16="http://schemas.microsoft.com/office/drawing/2014/main" id="{D30ACFCD-002B-45DB-9571-BD0DB2F67346}"/>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89642" y="3279101"/>
            <a:ext cx="1565100" cy="836430"/>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Image result for reminder">
            <a:extLst>
              <a:ext uri="{FF2B5EF4-FFF2-40B4-BE49-F238E27FC236}">
                <a16:creationId xmlns:a16="http://schemas.microsoft.com/office/drawing/2014/main" id="{B1FE30B1-8DBF-414F-AE20-4BCF873BE012}"/>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0" y="5176688"/>
            <a:ext cx="1262885" cy="1037959"/>
          </a:xfrm>
          <a:prstGeom prst="rect">
            <a:avLst/>
          </a:prstGeom>
          <a:noFill/>
          <a:extLst>
            <a:ext uri="{909E8E84-426E-40DD-AFC4-6F175D3DCCD1}">
              <a14:hiddenFill xmlns:a14="http://schemas.microsoft.com/office/drawing/2010/main">
                <a:solidFill>
                  <a:srgbClr val="FFFFFF"/>
                </a:solidFill>
              </a14:hiddenFill>
            </a:ext>
          </a:extLst>
        </p:spPr>
      </p:pic>
      <p:pic>
        <p:nvPicPr>
          <p:cNvPr id="6158" name="Picture 14" descr="http://www.bluebirdcare.co.uk/Franchise-Owner-Sites/Will-Flint-Group/Exeter/images-(1)/talking.aspx?width=550&amp;height=259">
            <a:extLst>
              <a:ext uri="{FF2B5EF4-FFF2-40B4-BE49-F238E27FC236}">
                <a16:creationId xmlns:a16="http://schemas.microsoft.com/office/drawing/2014/main" id="{85A4877E-6B6A-4930-B17B-8F649333A96F}"/>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367564" y="5380732"/>
            <a:ext cx="1586794" cy="836540"/>
          </a:xfrm>
          <a:prstGeom prst="rect">
            <a:avLst/>
          </a:prstGeom>
          <a:noFill/>
          <a:extLst>
            <a:ext uri="{909E8E84-426E-40DD-AFC4-6F175D3DCCD1}">
              <a14:hiddenFill xmlns:a14="http://schemas.microsoft.com/office/drawing/2010/main">
                <a:solidFill>
                  <a:srgbClr val="FFFFFF"/>
                </a:solidFill>
              </a14:hiddenFill>
            </a:ext>
          </a:extLst>
        </p:spPr>
      </p:pic>
      <p:pic>
        <p:nvPicPr>
          <p:cNvPr id="6160" name="Picture 16" descr="Image result for empathy">
            <a:extLst>
              <a:ext uri="{FF2B5EF4-FFF2-40B4-BE49-F238E27FC236}">
                <a16:creationId xmlns:a16="http://schemas.microsoft.com/office/drawing/2014/main" id="{D04C5561-DA3B-4435-A1B1-C52A0E22BA22}"/>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343517" y="3303353"/>
            <a:ext cx="1624220" cy="8608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64261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BAC9C-8908-4CA0-9A9C-C384276AB205}"/>
              </a:ext>
            </a:extLst>
          </p:cNvPr>
          <p:cNvSpPr>
            <a:spLocks noGrp="1"/>
          </p:cNvSpPr>
          <p:nvPr>
            <p:ph type="ctrTitle"/>
          </p:nvPr>
        </p:nvSpPr>
        <p:spPr/>
        <p:txBody>
          <a:bodyPr/>
          <a:lstStyle/>
          <a:p>
            <a:r>
              <a:rPr lang="en-GB" dirty="0"/>
              <a:t>How should we respond? Continued …</a:t>
            </a:r>
          </a:p>
        </p:txBody>
      </p:sp>
      <p:sp>
        <p:nvSpPr>
          <p:cNvPr id="3" name="Subtitle 2">
            <a:extLst>
              <a:ext uri="{FF2B5EF4-FFF2-40B4-BE49-F238E27FC236}">
                <a16:creationId xmlns:a16="http://schemas.microsoft.com/office/drawing/2014/main" id="{47DEE9DE-1991-487C-894D-FDCD04E54EC2}"/>
              </a:ext>
            </a:extLst>
          </p:cNvPr>
          <p:cNvSpPr>
            <a:spLocks noGrp="1"/>
          </p:cNvSpPr>
          <p:nvPr>
            <p:ph type="subTitle" idx="1"/>
          </p:nvPr>
        </p:nvSpPr>
        <p:spPr/>
        <p:txBody>
          <a:bodyPr/>
          <a:lstStyle/>
          <a:p>
            <a:r>
              <a:rPr lang="en-GB" dirty="0"/>
              <a:t>How do you think the individual feels after they have said/ done something inappropriate?</a:t>
            </a:r>
          </a:p>
        </p:txBody>
      </p:sp>
      <p:sp>
        <p:nvSpPr>
          <p:cNvPr id="4" name="Slide Number Placeholder 3">
            <a:extLst>
              <a:ext uri="{FF2B5EF4-FFF2-40B4-BE49-F238E27FC236}">
                <a16:creationId xmlns:a16="http://schemas.microsoft.com/office/drawing/2014/main" id="{2CB52C96-8AC5-4AF7-A412-B1FE464A036C}"/>
              </a:ext>
            </a:extLst>
          </p:cNvPr>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4610332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57518-5658-47EB-B5A4-8EAC4E863E6E}"/>
              </a:ext>
            </a:extLst>
          </p:cNvPr>
          <p:cNvSpPr>
            <a:spLocks noGrp="1"/>
          </p:cNvSpPr>
          <p:nvPr>
            <p:ph type="title"/>
          </p:nvPr>
        </p:nvSpPr>
        <p:spPr>
          <a:xfrm>
            <a:off x="458111" y="130622"/>
            <a:ext cx="8229600" cy="922114"/>
          </a:xfrm>
        </p:spPr>
        <p:txBody>
          <a:bodyPr>
            <a:normAutofit/>
          </a:bodyPr>
          <a:lstStyle/>
          <a:p>
            <a:r>
              <a:rPr lang="en-GB" sz="3200" dirty="0"/>
              <a:t>How can we help with disinhibition?</a:t>
            </a:r>
          </a:p>
        </p:txBody>
      </p:sp>
      <p:sp>
        <p:nvSpPr>
          <p:cNvPr id="4" name="Slide Number Placeholder 3">
            <a:extLst>
              <a:ext uri="{FF2B5EF4-FFF2-40B4-BE49-F238E27FC236}">
                <a16:creationId xmlns:a16="http://schemas.microsoft.com/office/drawing/2014/main" id="{29EFF09C-C318-4ECA-93D6-0D80FD5F6D17}"/>
              </a:ext>
            </a:extLst>
          </p:cNvPr>
          <p:cNvSpPr>
            <a:spLocks noGrp="1"/>
          </p:cNvSpPr>
          <p:nvPr>
            <p:ph type="sldNum" sz="quarter" idx="12"/>
          </p:nvPr>
        </p:nvSpPr>
        <p:spPr/>
        <p:txBody>
          <a:bodyPr/>
          <a:lstStyle/>
          <a:p>
            <a:fld id="{B6F15528-21DE-4FAA-801E-634DDDAF4B2B}" type="slidenum">
              <a:rPr lang="en-US" smtClean="0"/>
              <a:pPr/>
              <a:t>17</a:t>
            </a:fld>
            <a:endParaRPr lang="en-US"/>
          </a:p>
        </p:txBody>
      </p:sp>
      <p:sp>
        <p:nvSpPr>
          <p:cNvPr id="3" name="Content Placeholder 2">
            <a:extLst>
              <a:ext uri="{FF2B5EF4-FFF2-40B4-BE49-F238E27FC236}">
                <a16:creationId xmlns:a16="http://schemas.microsoft.com/office/drawing/2014/main" id="{9D3FCCF2-4399-4157-BDD4-DBB1574CF051}"/>
              </a:ext>
            </a:extLst>
          </p:cNvPr>
          <p:cNvSpPr>
            <a:spLocks noGrp="1"/>
          </p:cNvSpPr>
          <p:nvPr>
            <p:ph idx="1"/>
          </p:nvPr>
        </p:nvSpPr>
        <p:spPr>
          <a:xfrm>
            <a:off x="457200" y="1052736"/>
            <a:ext cx="8229600" cy="4886003"/>
          </a:xfrm>
        </p:spPr>
        <p:txBody>
          <a:bodyPr>
            <a:normAutofit fontScale="77500" lnSpcReduction="20000"/>
          </a:bodyPr>
          <a:lstStyle/>
          <a:p>
            <a:pPr lvl="0"/>
            <a:r>
              <a:rPr lang="en-GB" dirty="0"/>
              <a:t>Most commonly individuals feel guilty afterwards – they are aware that they have upset/ hurt the other person but may not know why. </a:t>
            </a:r>
          </a:p>
          <a:p>
            <a:pPr lvl="0"/>
            <a:r>
              <a:rPr lang="en-GB" dirty="0"/>
              <a:t>The individual may not remember the content of what they said or why this was significant but they will remember the feelings.  This could be the feelings of the other person they were speaking to or their feelings based on the response from that other person.  Therefore, it is important to consider this responding to someone who is experiencing disinhibition.  </a:t>
            </a:r>
            <a:endParaRPr lang="en-GB" sz="2400" dirty="0"/>
          </a:p>
          <a:p>
            <a:pPr lvl="0"/>
            <a:r>
              <a:rPr lang="en-GB" b="1" dirty="0"/>
              <a:t>Empathy is key </a:t>
            </a:r>
            <a:r>
              <a:rPr lang="en-GB" dirty="0"/>
              <a:t>– how do you feel about what they have said/ done and how do you think they feel about what they have said/ done?  By taking both viewpoints and finding a response that is appropriate to both then this is the best way to manage disinhibited behaviours.  </a:t>
            </a:r>
            <a:endParaRPr lang="en-GB" sz="2400" dirty="0"/>
          </a:p>
          <a:p>
            <a:endParaRPr lang="en-GB" dirty="0"/>
          </a:p>
        </p:txBody>
      </p:sp>
      <p:pic>
        <p:nvPicPr>
          <p:cNvPr id="10" name="Picture 16" descr="Image result for empathy">
            <a:extLst>
              <a:ext uri="{FF2B5EF4-FFF2-40B4-BE49-F238E27FC236}">
                <a16:creationId xmlns:a16="http://schemas.microsoft.com/office/drawing/2014/main" id="{D6976515-E248-42DB-A8BF-5AF672BCBA2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3" y="5517232"/>
            <a:ext cx="1296144" cy="687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64162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2829C-48B1-4DFD-9720-52840EFEE1BB}"/>
              </a:ext>
            </a:extLst>
          </p:cNvPr>
          <p:cNvSpPr>
            <a:spLocks noGrp="1"/>
          </p:cNvSpPr>
          <p:nvPr>
            <p:ph type="title"/>
          </p:nvPr>
        </p:nvSpPr>
        <p:spPr/>
        <p:txBody>
          <a:bodyPr/>
          <a:lstStyle/>
          <a:p>
            <a:r>
              <a:rPr lang="en-GB" dirty="0"/>
              <a:t>Activity</a:t>
            </a:r>
          </a:p>
        </p:txBody>
      </p:sp>
      <p:sp>
        <p:nvSpPr>
          <p:cNvPr id="3" name="Content Placeholder 2">
            <a:extLst>
              <a:ext uri="{FF2B5EF4-FFF2-40B4-BE49-F238E27FC236}">
                <a16:creationId xmlns:a16="http://schemas.microsoft.com/office/drawing/2014/main" id="{F0F41B54-A8D6-4D75-852F-C6DB7A29E088}"/>
              </a:ext>
            </a:extLst>
          </p:cNvPr>
          <p:cNvSpPr>
            <a:spLocks noGrp="1"/>
          </p:cNvSpPr>
          <p:nvPr>
            <p:ph idx="1"/>
          </p:nvPr>
        </p:nvSpPr>
        <p:spPr>
          <a:xfrm>
            <a:off x="395536" y="1916832"/>
            <a:ext cx="8229600" cy="3989040"/>
          </a:xfrm>
        </p:spPr>
        <p:txBody>
          <a:bodyPr>
            <a:normAutofit fontScale="92500" lnSpcReduction="10000"/>
          </a:bodyPr>
          <a:lstStyle/>
          <a:p>
            <a:r>
              <a:rPr lang="en-GB" dirty="0"/>
              <a:t>Can you either work in pairs or small groups as before for an activity …</a:t>
            </a:r>
          </a:p>
          <a:p>
            <a:r>
              <a:rPr lang="en-GB" dirty="0"/>
              <a:t>You will be given two different activity sheets to have a go at:</a:t>
            </a:r>
          </a:p>
          <a:p>
            <a:pPr lvl="1"/>
            <a:r>
              <a:rPr lang="en-GB" dirty="0"/>
              <a:t>Stroop Test – first time round read the colour of the word and second time round read the word, not the colour.  </a:t>
            </a:r>
          </a:p>
          <a:p>
            <a:pPr lvl="1"/>
            <a:r>
              <a:rPr lang="en-GB" dirty="0" err="1"/>
              <a:t>Alphabetti</a:t>
            </a:r>
            <a:r>
              <a:rPr lang="en-GB" dirty="0"/>
              <a:t> </a:t>
            </a:r>
            <a:r>
              <a:rPr lang="en-GB" dirty="0" err="1"/>
              <a:t>Forgetti</a:t>
            </a:r>
            <a:endParaRPr lang="en-GB" dirty="0"/>
          </a:p>
          <a:p>
            <a:r>
              <a:rPr lang="en-GB" dirty="0"/>
              <a:t>Please take it in turns to try each of the activities.</a:t>
            </a:r>
          </a:p>
          <a:p>
            <a:pPr marL="0" indent="0">
              <a:buNone/>
            </a:pPr>
            <a:endParaRPr lang="en-GB" dirty="0"/>
          </a:p>
        </p:txBody>
      </p:sp>
      <p:sp>
        <p:nvSpPr>
          <p:cNvPr id="4" name="Slide Number Placeholder 3">
            <a:extLst>
              <a:ext uri="{FF2B5EF4-FFF2-40B4-BE49-F238E27FC236}">
                <a16:creationId xmlns:a16="http://schemas.microsoft.com/office/drawing/2014/main" id="{B81C7FE4-6157-45D8-AF0E-BB684D481EF6}"/>
              </a:ext>
            </a:extLst>
          </p:cNvPr>
          <p:cNvSpPr>
            <a:spLocks noGrp="1"/>
          </p:cNvSpPr>
          <p:nvPr>
            <p:ph type="sldNum" sz="quarter" idx="12"/>
          </p:nvPr>
        </p:nvSpPr>
        <p:spPr/>
        <p:txBody>
          <a:bodyPr/>
          <a:lstStyle/>
          <a:p>
            <a:fld id="{B6F15528-21DE-4FAA-801E-634DDDAF4B2B}" type="slidenum">
              <a:rPr lang="en-US" smtClean="0"/>
              <a:pPr/>
              <a:t>18</a:t>
            </a:fld>
            <a:endParaRPr lang="en-US"/>
          </a:p>
        </p:txBody>
      </p:sp>
      <p:pic>
        <p:nvPicPr>
          <p:cNvPr id="7170" name="Picture 2" descr="Image result for puzzle">
            <a:extLst>
              <a:ext uri="{FF2B5EF4-FFF2-40B4-BE49-F238E27FC236}">
                <a16:creationId xmlns:a16="http://schemas.microsoft.com/office/drawing/2014/main" id="{D9523D6A-4929-466C-B961-AD6F8B99D6F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4208" y="295424"/>
            <a:ext cx="1340768" cy="1340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19362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0CBF-F4C6-4D42-A6B8-BDC519D9D126}"/>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6FF385C1-5088-4AD0-96D3-84BFA94B8D71}"/>
              </a:ext>
            </a:extLst>
          </p:cNvPr>
          <p:cNvSpPr>
            <a:spLocks noGrp="1"/>
          </p:cNvSpPr>
          <p:nvPr>
            <p:ph idx="1"/>
          </p:nvPr>
        </p:nvSpPr>
        <p:spPr/>
        <p:txBody>
          <a:bodyPr/>
          <a:lstStyle/>
          <a:p>
            <a:pPr marL="0" indent="0">
              <a:buNone/>
            </a:pPr>
            <a:r>
              <a:rPr lang="en-GB" u="sng" dirty="0"/>
              <a:t>What we covered today</a:t>
            </a:r>
            <a:endParaRPr lang="en-GB" dirty="0"/>
          </a:p>
          <a:p>
            <a:r>
              <a:rPr lang="en-GB" dirty="0"/>
              <a:t>Today we have looked at:</a:t>
            </a:r>
          </a:p>
          <a:p>
            <a:pPr lvl="0"/>
            <a:r>
              <a:rPr lang="en-GB" dirty="0"/>
              <a:t>What is disinhibition?</a:t>
            </a:r>
          </a:p>
          <a:p>
            <a:pPr lvl="0"/>
            <a:r>
              <a:rPr lang="en-GB" dirty="0"/>
              <a:t>The impacts of disinhibition</a:t>
            </a:r>
          </a:p>
          <a:p>
            <a:pPr lvl="0"/>
            <a:r>
              <a:rPr lang="en-GB" dirty="0"/>
              <a:t>The experiences of disinhibition</a:t>
            </a:r>
          </a:p>
          <a:p>
            <a:pPr lvl="0"/>
            <a:r>
              <a:rPr lang="en-GB" dirty="0"/>
              <a:t>What we can do to help someone who is experiencing disinhibition.</a:t>
            </a:r>
          </a:p>
          <a:p>
            <a:endParaRPr lang="en-GB" dirty="0"/>
          </a:p>
        </p:txBody>
      </p:sp>
      <p:sp>
        <p:nvSpPr>
          <p:cNvPr id="4" name="Slide Number Placeholder 3">
            <a:extLst>
              <a:ext uri="{FF2B5EF4-FFF2-40B4-BE49-F238E27FC236}">
                <a16:creationId xmlns:a16="http://schemas.microsoft.com/office/drawing/2014/main" id="{435DBF40-9F59-4232-8343-08C37C683F30}"/>
              </a:ext>
            </a:extLst>
          </p:cNvPr>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1532554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Welcome and Session Overview</a:t>
            </a:r>
          </a:p>
        </p:txBody>
      </p:sp>
      <p:sp>
        <p:nvSpPr>
          <p:cNvPr id="3" name="Content Placeholder 2"/>
          <p:cNvSpPr>
            <a:spLocks noGrp="1"/>
          </p:cNvSpPr>
          <p:nvPr>
            <p:ph idx="1"/>
          </p:nvPr>
        </p:nvSpPr>
        <p:spPr>
          <a:xfrm>
            <a:off x="457200" y="1124744"/>
            <a:ext cx="8229600" cy="5040560"/>
          </a:xfrm>
        </p:spPr>
        <p:txBody>
          <a:bodyPr>
            <a:normAutofit fontScale="62500" lnSpcReduction="20000"/>
          </a:bodyPr>
          <a:lstStyle/>
          <a:p>
            <a:pPr marL="0" indent="0">
              <a:buNone/>
            </a:pPr>
            <a:r>
              <a:rPr lang="en-GB" sz="3400" u="sng" dirty="0"/>
              <a:t>Session Aims</a:t>
            </a:r>
            <a:endParaRPr lang="en-GB" sz="3400" dirty="0"/>
          </a:p>
          <a:p>
            <a:pPr lvl="0"/>
            <a:r>
              <a:rPr lang="en-GB" sz="3400" dirty="0"/>
              <a:t>To gain an understanding of the term disinhibition.</a:t>
            </a:r>
          </a:p>
          <a:p>
            <a:pPr lvl="0"/>
            <a:r>
              <a:rPr lang="en-GB" sz="3400" dirty="0"/>
              <a:t>To gain knowledge about what causes disinhibition.</a:t>
            </a:r>
          </a:p>
          <a:p>
            <a:pPr lvl="0"/>
            <a:r>
              <a:rPr lang="en-GB" sz="3400" dirty="0"/>
              <a:t>To gain an understanding of the different ways that disinhibition can impact an individual and those around them.  </a:t>
            </a:r>
          </a:p>
          <a:p>
            <a:pPr lvl="0"/>
            <a:r>
              <a:rPr lang="en-GB" sz="3400" dirty="0"/>
              <a:t>To gain an understanding of what services can do to help someone experiencing disinhibition.</a:t>
            </a:r>
          </a:p>
          <a:p>
            <a:pPr marL="0" indent="0">
              <a:buNone/>
            </a:pPr>
            <a:r>
              <a:rPr lang="en-GB" sz="3400" u="sng" dirty="0"/>
              <a:t>Overview of the Session</a:t>
            </a:r>
            <a:endParaRPr lang="en-GB" sz="3400" dirty="0"/>
          </a:p>
          <a:p>
            <a:pPr lvl="0"/>
            <a:r>
              <a:rPr lang="en-GB" sz="3400" dirty="0"/>
              <a:t>This is a one-hour long disinhibition training session.</a:t>
            </a:r>
          </a:p>
          <a:p>
            <a:pPr lvl="0"/>
            <a:r>
              <a:rPr lang="en-GB" sz="3400" dirty="0"/>
              <a:t>This aims to give you an overview of the different aspects of disinhibition, how this can impact people and how we can help.  </a:t>
            </a:r>
          </a:p>
          <a:p>
            <a:pPr lvl="0"/>
            <a:r>
              <a:rPr lang="en-GB" sz="3400" dirty="0"/>
              <a:t>This will cover: </a:t>
            </a:r>
          </a:p>
          <a:p>
            <a:pPr lvl="1"/>
            <a:r>
              <a:rPr lang="en-GB" sz="3400" dirty="0"/>
              <a:t>What is disinhibition?</a:t>
            </a:r>
          </a:p>
          <a:p>
            <a:pPr lvl="1"/>
            <a:r>
              <a:rPr lang="en-GB" sz="3400" dirty="0"/>
              <a:t>What are the impacts of disinhibition? </a:t>
            </a:r>
          </a:p>
          <a:p>
            <a:pPr lvl="1"/>
            <a:r>
              <a:rPr lang="en-GB" sz="3400" dirty="0"/>
              <a:t>How can services help someone experiencing disinhibition?</a:t>
            </a:r>
          </a:p>
          <a:p>
            <a:pPr lvl="1"/>
            <a:r>
              <a:rPr lang="en-GB" sz="3400" dirty="0"/>
              <a:t>Resources and further sources of information.</a:t>
            </a:r>
          </a:p>
          <a:p>
            <a:pPr lvl="0"/>
            <a:endParaRPr lang="en-GB" dirty="0"/>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8793553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2069C-616A-483E-8FB0-7CE07573AF21}"/>
              </a:ext>
            </a:extLst>
          </p:cNvPr>
          <p:cNvSpPr>
            <a:spLocks noGrp="1"/>
          </p:cNvSpPr>
          <p:nvPr>
            <p:ph type="title"/>
          </p:nvPr>
        </p:nvSpPr>
        <p:spPr>
          <a:xfrm>
            <a:off x="478971" y="188640"/>
            <a:ext cx="8229600" cy="1143000"/>
          </a:xfrm>
        </p:spPr>
        <p:txBody>
          <a:bodyPr/>
          <a:lstStyle/>
          <a:p>
            <a:r>
              <a:rPr lang="en-GB" dirty="0"/>
              <a:t>Further Resources</a:t>
            </a:r>
          </a:p>
        </p:txBody>
      </p:sp>
      <p:sp>
        <p:nvSpPr>
          <p:cNvPr id="3" name="Content Placeholder 2">
            <a:extLst>
              <a:ext uri="{FF2B5EF4-FFF2-40B4-BE49-F238E27FC236}">
                <a16:creationId xmlns:a16="http://schemas.microsoft.com/office/drawing/2014/main" id="{8B8A4F42-5D37-4D1E-B59F-9A527359D285}"/>
              </a:ext>
            </a:extLst>
          </p:cNvPr>
          <p:cNvSpPr>
            <a:spLocks noGrp="1"/>
          </p:cNvSpPr>
          <p:nvPr>
            <p:ph idx="1"/>
          </p:nvPr>
        </p:nvSpPr>
        <p:spPr>
          <a:xfrm>
            <a:off x="323528" y="1052736"/>
            <a:ext cx="8640960" cy="5256584"/>
          </a:xfrm>
        </p:spPr>
        <p:txBody>
          <a:bodyPr>
            <a:normAutofit fontScale="55000" lnSpcReduction="20000"/>
          </a:bodyPr>
          <a:lstStyle/>
          <a:p>
            <a:pPr marL="0" indent="0">
              <a:buNone/>
            </a:pPr>
            <a:r>
              <a:rPr lang="en-GB" sz="4400" dirty="0"/>
              <a:t>Further sources of information: </a:t>
            </a:r>
          </a:p>
          <a:p>
            <a:r>
              <a:rPr lang="en-GB" sz="3300" b="1" dirty="0"/>
              <a:t>Headway website</a:t>
            </a:r>
            <a:r>
              <a:rPr lang="en-GB" sz="3300" dirty="0"/>
              <a:t>: </a:t>
            </a:r>
            <a:r>
              <a:rPr lang="en-GB" sz="3300" u="sng" dirty="0">
                <a:hlinkClick r:id="rId2"/>
              </a:rPr>
              <a:t>https://www.headway.org.uk/</a:t>
            </a:r>
            <a:endParaRPr lang="en-GB" sz="3300" dirty="0"/>
          </a:p>
          <a:p>
            <a:pPr lvl="1"/>
            <a:r>
              <a:rPr lang="en-GB" sz="3300" dirty="0"/>
              <a:t>Information library: </a:t>
            </a:r>
            <a:r>
              <a:rPr lang="en-GB" sz="3300" u="sng" dirty="0">
                <a:hlinkClick r:id="rId3"/>
              </a:rPr>
              <a:t>https://www.headway.org.uk/about-brain-injury/individuals/information-library/</a:t>
            </a:r>
            <a:endParaRPr lang="en-GB" sz="3300" dirty="0"/>
          </a:p>
          <a:p>
            <a:pPr lvl="1"/>
            <a:r>
              <a:rPr lang="en-GB" sz="3300" dirty="0"/>
              <a:t>Factsheet on executive dysfunctions: </a:t>
            </a:r>
            <a:r>
              <a:rPr lang="en-GB" sz="3300" u="sng" dirty="0">
                <a:hlinkClick r:id="rId4"/>
              </a:rPr>
              <a:t>https://www.headway.org.uk/media/2801/executive-dysfunction-after-brain-injury-factsheet.pdf</a:t>
            </a:r>
            <a:endParaRPr lang="en-GB" sz="3300" dirty="0"/>
          </a:p>
          <a:p>
            <a:pPr lvl="0"/>
            <a:r>
              <a:rPr lang="en-GB" sz="3300" b="1" dirty="0"/>
              <a:t>Brain Injury Toolbox Guide</a:t>
            </a:r>
            <a:r>
              <a:rPr lang="en-GB" sz="3300" dirty="0"/>
              <a:t>: </a:t>
            </a:r>
            <a:r>
              <a:rPr lang="en-GB" sz="3300" u="sng" dirty="0">
                <a:hlinkClick r:id="rId5"/>
              </a:rPr>
              <a:t>http://www.braininjurytoolbox.com/bi/Brain%20Injury%20101%20Guidebook.pdf</a:t>
            </a:r>
            <a:endParaRPr lang="en-GB" sz="3300" dirty="0"/>
          </a:p>
          <a:p>
            <a:r>
              <a:rPr lang="en-GB" sz="3300" dirty="0"/>
              <a:t>Further sources of support:</a:t>
            </a:r>
          </a:p>
          <a:p>
            <a:pPr lvl="0"/>
            <a:r>
              <a:rPr lang="en-GB" sz="3300" b="1" dirty="0"/>
              <a:t>Health</a:t>
            </a:r>
            <a:r>
              <a:rPr lang="en-GB" sz="3300" dirty="0"/>
              <a:t>:</a:t>
            </a:r>
          </a:p>
          <a:p>
            <a:pPr lvl="1"/>
            <a:r>
              <a:rPr lang="en-GB" sz="3300" dirty="0"/>
              <a:t>GP services</a:t>
            </a:r>
          </a:p>
          <a:p>
            <a:pPr lvl="1"/>
            <a:r>
              <a:rPr lang="en-GB" sz="3300" dirty="0"/>
              <a:t>Adult Neuro/ Community Rehab Services</a:t>
            </a:r>
          </a:p>
          <a:p>
            <a:pPr lvl="0"/>
            <a:r>
              <a:rPr lang="en-GB" sz="3300" b="1" dirty="0"/>
              <a:t>Local Authority</a:t>
            </a:r>
            <a:r>
              <a:rPr lang="en-GB" sz="3300" dirty="0"/>
              <a:t>:</a:t>
            </a:r>
          </a:p>
          <a:p>
            <a:pPr lvl="1"/>
            <a:r>
              <a:rPr lang="en-GB" sz="3300" dirty="0"/>
              <a:t>Social Services</a:t>
            </a:r>
          </a:p>
          <a:p>
            <a:pPr lvl="1"/>
            <a:r>
              <a:rPr lang="en-GB" sz="3300" dirty="0"/>
              <a:t>Housing</a:t>
            </a:r>
          </a:p>
          <a:p>
            <a:pPr lvl="0"/>
            <a:r>
              <a:rPr lang="en-GB" sz="3300" b="1" dirty="0"/>
              <a:t>Carer’s Support</a:t>
            </a:r>
            <a:r>
              <a:rPr lang="en-GB" sz="3300" dirty="0"/>
              <a:t>:</a:t>
            </a:r>
          </a:p>
          <a:p>
            <a:pPr lvl="1"/>
            <a:r>
              <a:rPr lang="en-GB" sz="3300" dirty="0"/>
              <a:t>Carer’s Trust</a:t>
            </a:r>
          </a:p>
          <a:p>
            <a:endParaRPr lang="en-GB" dirty="0"/>
          </a:p>
        </p:txBody>
      </p:sp>
      <p:sp>
        <p:nvSpPr>
          <p:cNvPr id="4" name="Slide Number Placeholder 3">
            <a:extLst>
              <a:ext uri="{FF2B5EF4-FFF2-40B4-BE49-F238E27FC236}">
                <a16:creationId xmlns:a16="http://schemas.microsoft.com/office/drawing/2014/main" id="{28C0725E-9261-4863-BAF7-C47715BC770F}"/>
              </a:ext>
            </a:extLst>
          </p:cNvPr>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42696417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902F7-36D5-491C-BF26-43C95F494DEE}"/>
              </a:ext>
            </a:extLst>
          </p:cNvPr>
          <p:cNvSpPr>
            <a:spLocks noGrp="1"/>
          </p:cNvSpPr>
          <p:nvPr>
            <p:ph type="title"/>
          </p:nvPr>
        </p:nvSpPr>
        <p:spPr/>
        <p:txBody>
          <a:bodyPr/>
          <a:lstStyle/>
          <a:p>
            <a:r>
              <a:rPr lang="en-GB" dirty="0"/>
              <a:t>Thank You!</a:t>
            </a:r>
          </a:p>
        </p:txBody>
      </p:sp>
      <p:sp>
        <p:nvSpPr>
          <p:cNvPr id="3" name="Content Placeholder 2">
            <a:extLst>
              <a:ext uri="{FF2B5EF4-FFF2-40B4-BE49-F238E27FC236}">
                <a16:creationId xmlns:a16="http://schemas.microsoft.com/office/drawing/2014/main" id="{75280277-85B6-4BEC-BBBB-558FE24AFD65}"/>
              </a:ext>
            </a:extLst>
          </p:cNvPr>
          <p:cNvSpPr>
            <a:spLocks noGrp="1"/>
          </p:cNvSpPr>
          <p:nvPr>
            <p:ph idx="1"/>
          </p:nvPr>
        </p:nvSpPr>
        <p:spPr>
          <a:xfrm>
            <a:off x="457200" y="1600200"/>
            <a:ext cx="8229600" cy="4525963"/>
          </a:xfrm>
        </p:spPr>
        <p:txBody>
          <a:bodyPr/>
          <a:lstStyle/>
          <a:p>
            <a:r>
              <a:rPr lang="en-GB" dirty="0"/>
              <a:t>Any questions?</a:t>
            </a:r>
          </a:p>
          <a:p>
            <a:endParaRPr lang="en-GB" dirty="0"/>
          </a:p>
          <a:p>
            <a:endParaRPr lang="en-GB" dirty="0"/>
          </a:p>
          <a:p>
            <a:r>
              <a:rPr lang="en-GB" dirty="0"/>
              <a:t>Feedback </a:t>
            </a:r>
          </a:p>
          <a:p>
            <a:pPr lvl="1"/>
            <a:r>
              <a:rPr lang="en-GB" dirty="0"/>
              <a:t>Could you please complete a feedback questionnaire so we can use these to shape future sessions and know what has been helpful/ unhelpful.  </a:t>
            </a:r>
          </a:p>
        </p:txBody>
      </p:sp>
      <p:sp>
        <p:nvSpPr>
          <p:cNvPr id="4" name="Slide Number Placeholder 3">
            <a:extLst>
              <a:ext uri="{FF2B5EF4-FFF2-40B4-BE49-F238E27FC236}">
                <a16:creationId xmlns:a16="http://schemas.microsoft.com/office/drawing/2014/main" id="{2B5104E5-B47E-4B20-B926-3D7D81561216}"/>
              </a:ext>
            </a:extLst>
          </p:cNvPr>
          <p:cNvSpPr>
            <a:spLocks noGrp="1"/>
          </p:cNvSpPr>
          <p:nvPr>
            <p:ph type="sldNum" sz="quarter" idx="12"/>
          </p:nvPr>
        </p:nvSpPr>
        <p:spPr/>
        <p:txBody>
          <a:bodyPr/>
          <a:lstStyle/>
          <a:p>
            <a:fld id="{B6F15528-21DE-4FAA-801E-634DDDAF4B2B}" type="slidenum">
              <a:rPr lang="en-US" smtClean="0"/>
              <a:pPr/>
              <a:t>21</a:t>
            </a:fld>
            <a:endParaRPr lang="en-US"/>
          </a:p>
        </p:txBody>
      </p:sp>
      <p:pic>
        <p:nvPicPr>
          <p:cNvPr id="2054" name="Picture 6" descr="Image result for question">
            <a:extLst>
              <a:ext uri="{FF2B5EF4-FFF2-40B4-BE49-F238E27FC236}">
                <a16:creationId xmlns:a16="http://schemas.microsoft.com/office/drawing/2014/main" id="{244B2556-74BB-4522-9D6C-4FC091C881D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0" y="1392911"/>
            <a:ext cx="3995936" cy="2264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6485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11C6D-5E2E-4B5B-9AE0-BE7B2753943C}"/>
              </a:ext>
            </a:extLst>
          </p:cNvPr>
          <p:cNvSpPr>
            <a:spLocks noGrp="1"/>
          </p:cNvSpPr>
          <p:nvPr>
            <p:ph type="title"/>
          </p:nvPr>
        </p:nvSpPr>
        <p:spPr/>
        <p:txBody>
          <a:bodyPr/>
          <a:lstStyle/>
          <a:p>
            <a:r>
              <a:rPr lang="en-GB" dirty="0"/>
              <a:t>What is Disinhibition?</a:t>
            </a:r>
          </a:p>
        </p:txBody>
      </p:sp>
      <p:sp>
        <p:nvSpPr>
          <p:cNvPr id="3" name="Content Placeholder 2">
            <a:extLst>
              <a:ext uri="{FF2B5EF4-FFF2-40B4-BE49-F238E27FC236}">
                <a16:creationId xmlns:a16="http://schemas.microsoft.com/office/drawing/2014/main" id="{D7C51A77-68E5-4D0E-9FF6-4E1B856B4C77}"/>
              </a:ext>
            </a:extLst>
          </p:cNvPr>
          <p:cNvSpPr>
            <a:spLocks noGrp="1"/>
          </p:cNvSpPr>
          <p:nvPr>
            <p:ph idx="1"/>
          </p:nvPr>
        </p:nvSpPr>
        <p:spPr/>
        <p:txBody>
          <a:bodyPr>
            <a:normAutofit fontScale="92500" lnSpcReduction="20000"/>
          </a:bodyPr>
          <a:lstStyle/>
          <a:p>
            <a:r>
              <a:rPr lang="en-GB" dirty="0"/>
              <a:t>The term ‘disinhibition’ can be defined as a loss of inhibition.  </a:t>
            </a:r>
          </a:p>
          <a:p>
            <a:pPr marL="0" indent="0">
              <a:buNone/>
            </a:pPr>
            <a:endParaRPr lang="en-GB" dirty="0"/>
          </a:p>
          <a:p>
            <a:r>
              <a:rPr lang="en-GB" dirty="0"/>
              <a:t>Inhibition is a process which prevents you from expressing your thoughts or acting out your impulses.  </a:t>
            </a:r>
          </a:p>
          <a:p>
            <a:endParaRPr lang="en-GB" dirty="0"/>
          </a:p>
          <a:p>
            <a:r>
              <a:rPr lang="en-GB" dirty="0"/>
              <a:t>Disinhibition, therefore, leads to a loss of control over our behaviours, resulting in behaviours which can be viewed as socially inappropriate.    </a:t>
            </a:r>
          </a:p>
          <a:p>
            <a:endParaRPr lang="en-GB" dirty="0"/>
          </a:p>
        </p:txBody>
      </p:sp>
      <p:sp>
        <p:nvSpPr>
          <p:cNvPr id="4" name="Slide Number Placeholder 3">
            <a:extLst>
              <a:ext uri="{FF2B5EF4-FFF2-40B4-BE49-F238E27FC236}">
                <a16:creationId xmlns:a16="http://schemas.microsoft.com/office/drawing/2014/main" id="{6044DDE4-40C4-4FAE-AFCB-0E6B71E8E7D6}"/>
              </a:ext>
            </a:extLst>
          </p:cNvPr>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2739742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C269D-BB0C-4D26-BEDE-19B8794E8DBC}"/>
              </a:ext>
            </a:extLst>
          </p:cNvPr>
          <p:cNvSpPr>
            <a:spLocks noGrp="1"/>
          </p:cNvSpPr>
          <p:nvPr>
            <p:ph type="title"/>
          </p:nvPr>
        </p:nvSpPr>
        <p:spPr/>
        <p:txBody>
          <a:bodyPr/>
          <a:lstStyle/>
          <a:p>
            <a:r>
              <a:rPr lang="en-GB" dirty="0"/>
              <a:t>What is Disinhibition? Continued …</a:t>
            </a:r>
          </a:p>
        </p:txBody>
      </p:sp>
      <p:sp>
        <p:nvSpPr>
          <p:cNvPr id="3" name="Content Placeholder 2">
            <a:extLst>
              <a:ext uri="{FF2B5EF4-FFF2-40B4-BE49-F238E27FC236}">
                <a16:creationId xmlns:a16="http://schemas.microsoft.com/office/drawing/2014/main" id="{E67640E3-9903-4D72-AE09-E4F3A45B1C38}"/>
              </a:ext>
            </a:extLst>
          </p:cNvPr>
          <p:cNvSpPr>
            <a:spLocks noGrp="1"/>
          </p:cNvSpPr>
          <p:nvPr>
            <p:ph idx="1"/>
          </p:nvPr>
        </p:nvSpPr>
        <p:spPr>
          <a:xfrm>
            <a:off x="433826" y="1144535"/>
            <a:ext cx="8229600" cy="681801"/>
          </a:xfrm>
        </p:spPr>
        <p:txBody>
          <a:bodyPr>
            <a:normAutofit fontScale="92500" lnSpcReduction="10000"/>
          </a:bodyPr>
          <a:lstStyle/>
          <a:p>
            <a:pPr marL="0" indent="0">
              <a:buNone/>
            </a:pPr>
            <a:r>
              <a:rPr lang="en-GB" sz="2200" dirty="0"/>
              <a:t>There are many ways in which disinhibition can be experienced and can affect different types of behaviours, these include: </a:t>
            </a:r>
          </a:p>
          <a:p>
            <a:pPr marL="0" indent="0">
              <a:buNone/>
            </a:pPr>
            <a:endParaRPr lang="en-GB" sz="2400" dirty="0"/>
          </a:p>
          <a:p>
            <a:pPr>
              <a:buNone/>
            </a:pPr>
            <a:endParaRPr lang="en-GB" sz="2400" dirty="0"/>
          </a:p>
          <a:p>
            <a:endParaRPr lang="en-GB" dirty="0"/>
          </a:p>
        </p:txBody>
      </p:sp>
      <p:sp>
        <p:nvSpPr>
          <p:cNvPr id="4" name="Slide Number Placeholder 3">
            <a:extLst>
              <a:ext uri="{FF2B5EF4-FFF2-40B4-BE49-F238E27FC236}">
                <a16:creationId xmlns:a16="http://schemas.microsoft.com/office/drawing/2014/main" id="{776C27C7-3090-4756-A7D8-57517518C856}"/>
              </a:ext>
            </a:extLst>
          </p:cNvPr>
          <p:cNvSpPr>
            <a:spLocks noGrp="1"/>
          </p:cNvSpPr>
          <p:nvPr>
            <p:ph type="sldNum" sz="quarter" idx="12"/>
          </p:nvPr>
        </p:nvSpPr>
        <p:spPr/>
        <p:txBody>
          <a:bodyPr/>
          <a:lstStyle/>
          <a:p>
            <a:fld id="{B6F15528-21DE-4FAA-801E-634DDDAF4B2B}" type="slidenum">
              <a:rPr lang="en-US" smtClean="0"/>
              <a:pPr/>
              <a:t>4</a:t>
            </a:fld>
            <a:endParaRPr lang="en-US"/>
          </a:p>
        </p:txBody>
      </p:sp>
      <p:graphicFrame>
        <p:nvGraphicFramePr>
          <p:cNvPr id="5" name="Table 4">
            <a:extLst>
              <a:ext uri="{FF2B5EF4-FFF2-40B4-BE49-F238E27FC236}">
                <a16:creationId xmlns:a16="http://schemas.microsoft.com/office/drawing/2014/main" id="{FC2FBB99-3420-4286-97FE-30B575766280}"/>
              </a:ext>
            </a:extLst>
          </p:cNvPr>
          <p:cNvGraphicFramePr>
            <a:graphicFrameLocks noGrp="1"/>
          </p:cNvGraphicFramePr>
          <p:nvPr>
            <p:extLst>
              <p:ext uri="{D42A27DB-BD31-4B8C-83A1-F6EECF244321}">
                <p14:modId xmlns:p14="http://schemas.microsoft.com/office/powerpoint/2010/main" val="4016973879"/>
              </p:ext>
            </p:extLst>
          </p:nvPr>
        </p:nvGraphicFramePr>
        <p:xfrm>
          <a:off x="251520" y="1776185"/>
          <a:ext cx="8640960" cy="4452217"/>
        </p:xfrm>
        <a:graphic>
          <a:graphicData uri="http://schemas.openxmlformats.org/drawingml/2006/table">
            <a:tbl>
              <a:tblPr firstRow="1" bandRow="1">
                <a:tableStyleId>{5C22544A-7EE6-4342-B048-85BDC9FD1C3A}</a:tableStyleId>
              </a:tblPr>
              <a:tblGrid>
                <a:gridCol w="4320480">
                  <a:extLst>
                    <a:ext uri="{9D8B030D-6E8A-4147-A177-3AD203B41FA5}">
                      <a16:colId xmlns:a16="http://schemas.microsoft.com/office/drawing/2014/main" val="3398434082"/>
                    </a:ext>
                  </a:extLst>
                </a:gridCol>
                <a:gridCol w="4320480">
                  <a:extLst>
                    <a:ext uri="{9D8B030D-6E8A-4147-A177-3AD203B41FA5}">
                      <a16:colId xmlns:a16="http://schemas.microsoft.com/office/drawing/2014/main" val="2802025917"/>
                    </a:ext>
                  </a:extLst>
                </a:gridCol>
              </a:tblGrid>
              <a:tr h="354952">
                <a:tc>
                  <a:txBody>
                    <a:bodyPr/>
                    <a:lstStyle/>
                    <a:p>
                      <a:pPr algn="ctr"/>
                      <a:r>
                        <a:rPr lang="en-GB" dirty="0"/>
                        <a:t>Behaviour</a:t>
                      </a:r>
                    </a:p>
                  </a:txBody>
                  <a:tcPr/>
                </a:tc>
                <a:tc>
                  <a:txBody>
                    <a:bodyPr/>
                    <a:lstStyle/>
                    <a:p>
                      <a:pPr algn="ctr"/>
                      <a:r>
                        <a:rPr lang="en-GB" dirty="0"/>
                        <a:t>Example</a:t>
                      </a:r>
                    </a:p>
                  </a:txBody>
                  <a:tcPr/>
                </a:tc>
                <a:extLst>
                  <a:ext uri="{0D108BD9-81ED-4DB2-BD59-A6C34878D82A}">
                    <a16:rowId xmlns:a16="http://schemas.microsoft.com/office/drawing/2014/main" val="1137312298"/>
                  </a:ext>
                </a:extLst>
              </a:tr>
              <a:tr h="354952">
                <a:tc>
                  <a:txBody>
                    <a:bodyPr/>
                    <a:lstStyle/>
                    <a:p>
                      <a:pPr algn="l"/>
                      <a:r>
                        <a:rPr lang="en-GB" dirty="0"/>
                        <a:t>Divulging personal information too freely</a:t>
                      </a:r>
                    </a:p>
                  </a:txBody>
                  <a:tcPr/>
                </a:tc>
                <a:tc>
                  <a:txBody>
                    <a:bodyPr/>
                    <a:lstStyle/>
                    <a:p>
                      <a:pPr algn="l"/>
                      <a:r>
                        <a:rPr lang="en-GB" dirty="0"/>
                        <a:t>Over-sharing relationship details</a:t>
                      </a:r>
                    </a:p>
                  </a:txBody>
                  <a:tcPr/>
                </a:tc>
                <a:extLst>
                  <a:ext uri="{0D108BD9-81ED-4DB2-BD59-A6C34878D82A}">
                    <a16:rowId xmlns:a16="http://schemas.microsoft.com/office/drawing/2014/main" val="1286307071"/>
                  </a:ext>
                </a:extLst>
              </a:tr>
              <a:tr h="621165">
                <a:tc>
                  <a:txBody>
                    <a:bodyPr/>
                    <a:lstStyle/>
                    <a:p>
                      <a:pPr algn="l"/>
                      <a:r>
                        <a:rPr lang="en-GB" dirty="0"/>
                        <a:t>Disturbing or unpredictable outbursts/ uncontrolled rage</a:t>
                      </a:r>
                    </a:p>
                  </a:txBody>
                  <a:tcPr/>
                </a:tc>
                <a:tc>
                  <a:txBody>
                    <a:bodyPr/>
                    <a:lstStyle/>
                    <a:p>
                      <a:pPr algn="l"/>
                      <a:r>
                        <a:rPr lang="en-GB" dirty="0"/>
                        <a:t>Sudden aggressive outbursts</a:t>
                      </a:r>
                    </a:p>
                  </a:txBody>
                  <a:tcPr/>
                </a:tc>
                <a:extLst>
                  <a:ext uri="{0D108BD9-81ED-4DB2-BD59-A6C34878D82A}">
                    <a16:rowId xmlns:a16="http://schemas.microsoft.com/office/drawing/2014/main" val="1700480215"/>
                  </a:ext>
                </a:extLst>
              </a:tr>
              <a:tr h="621165">
                <a:tc>
                  <a:txBody>
                    <a:bodyPr/>
                    <a:lstStyle/>
                    <a:p>
                      <a:pPr algn="l"/>
                      <a:r>
                        <a:rPr lang="en-GB" dirty="0"/>
                        <a:t>Making tactless comments/ inappropriate remarks</a:t>
                      </a:r>
                    </a:p>
                  </a:txBody>
                  <a:tcPr/>
                </a:tc>
                <a:tc>
                  <a:txBody>
                    <a:bodyPr/>
                    <a:lstStyle/>
                    <a:p>
                      <a:pPr algn="l"/>
                      <a:r>
                        <a:rPr lang="en-GB" dirty="0"/>
                        <a:t>Commenting on someone’s weight/ appearance</a:t>
                      </a:r>
                    </a:p>
                  </a:txBody>
                  <a:tcPr/>
                </a:tc>
                <a:extLst>
                  <a:ext uri="{0D108BD9-81ED-4DB2-BD59-A6C34878D82A}">
                    <a16:rowId xmlns:a16="http://schemas.microsoft.com/office/drawing/2014/main" val="4277765882"/>
                  </a:ext>
                </a:extLst>
              </a:tr>
              <a:tr h="354952">
                <a:tc>
                  <a:txBody>
                    <a:bodyPr/>
                    <a:lstStyle/>
                    <a:p>
                      <a:pPr algn="l"/>
                      <a:r>
                        <a:rPr lang="en-GB" dirty="0"/>
                        <a:t>Laughing inappropriately</a:t>
                      </a:r>
                    </a:p>
                  </a:txBody>
                  <a:tcPr/>
                </a:tc>
                <a:tc>
                  <a:txBody>
                    <a:bodyPr/>
                    <a:lstStyle/>
                    <a:p>
                      <a:pPr algn="l"/>
                      <a:r>
                        <a:rPr lang="en-GB" dirty="0"/>
                        <a:t>Laughing when someone is upset</a:t>
                      </a:r>
                    </a:p>
                  </a:txBody>
                  <a:tcPr/>
                </a:tc>
                <a:extLst>
                  <a:ext uri="{0D108BD9-81ED-4DB2-BD59-A6C34878D82A}">
                    <a16:rowId xmlns:a16="http://schemas.microsoft.com/office/drawing/2014/main" val="934726797"/>
                  </a:ext>
                </a:extLst>
              </a:tr>
              <a:tr h="354952">
                <a:tc>
                  <a:txBody>
                    <a:bodyPr/>
                    <a:lstStyle/>
                    <a:p>
                      <a:pPr algn="l"/>
                      <a:r>
                        <a:rPr lang="en-GB" dirty="0"/>
                        <a:t>Over-familiarity</a:t>
                      </a:r>
                    </a:p>
                  </a:txBody>
                  <a:tcPr/>
                </a:tc>
                <a:tc>
                  <a:txBody>
                    <a:bodyPr/>
                    <a:lstStyle/>
                    <a:p>
                      <a:pPr algn="l"/>
                      <a:r>
                        <a:rPr lang="en-GB" dirty="0"/>
                        <a:t>Invasion of personal space</a:t>
                      </a:r>
                    </a:p>
                  </a:txBody>
                  <a:tcPr/>
                </a:tc>
                <a:extLst>
                  <a:ext uri="{0D108BD9-81ED-4DB2-BD59-A6C34878D82A}">
                    <a16:rowId xmlns:a16="http://schemas.microsoft.com/office/drawing/2014/main" val="2809125749"/>
                  </a:ext>
                </a:extLst>
              </a:tr>
              <a:tr h="621165">
                <a:tc>
                  <a:txBody>
                    <a:bodyPr/>
                    <a:lstStyle/>
                    <a:p>
                      <a:pPr algn="l"/>
                      <a:r>
                        <a:rPr lang="en-GB" dirty="0"/>
                        <a:t>Sexually inappropriate comments/ advances/ behaviours</a:t>
                      </a:r>
                    </a:p>
                  </a:txBody>
                  <a:tcPr/>
                </a:tc>
                <a:tc>
                  <a:txBody>
                    <a:bodyPr/>
                    <a:lstStyle/>
                    <a:p>
                      <a:pPr algn="l"/>
                      <a:r>
                        <a:rPr lang="en-GB" dirty="0"/>
                        <a:t>Inappropriate touching/ suggestive behaviours</a:t>
                      </a:r>
                    </a:p>
                  </a:txBody>
                  <a:tcPr/>
                </a:tc>
                <a:extLst>
                  <a:ext uri="{0D108BD9-81ED-4DB2-BD59-A6C34878D82A}">
                    <a16:rowId xmlns:a16="http://schemas.microsoft.com/office/drawing/2014/main" val="2544696762"/>
                  </a:ext>
                </a:extLst>
              </a:tr>
              <a:tr h="354952">
                <a:tc>
                  <a:txBody>
                    <a:bodyPr/>
                    <a:lstStyle/>
                    <a:p>
                      <a:pPr algn="l"/>
                      <a:r>
                        <a:rPr lang="en-GB" dirty="0"/>
                        <a:t>Abusive or crude language</a:t>
                      </a:r>
                    </a:p>
                  </a:txBody>
                  <a:tcPr/>
                </a:tc>
                <a:tc>
                  <a:txBody>
                    <a:bodyPr/>
                    <a:lstStyle/>
                    <a:p>
                      <a:pPr algn="l"/>
                      <a:r>
                        <a:rPr lang="en-GB" dirty="0"/>
                        <a:t>Making racist/ sexist comments</a:t>
                      </a:r>
                    </a:p>
                  </a:txBody>
                  <a:tcPr/>
                </a:tc>
                <a:extLst>
                  <a:ext uri="{0D108BD9-81ED-4DB2-BD59-A6C34878D82A}">
                    <a16:rowId xmlns:a16="http://schemas.microsoft.com/office/drawing/2014/main" val="1061725974"/>
                  </a:ext>
                </a:extLst>
              </a:tr>
              <a:tr h="703177">
                <a:tc>
                  <a:txBody>
                    <a:bodyPr/>
                    <a:lstStyle/>
                    <a:p>
                      <a:pPr algn="l"/>
                      <a:r>
                        <a:rPr lang="en-GB" dirty="0"/>
                        <a:t>Unpredictable responses to similar situations</a:t>
                      </a:r>
                    </a:p>
                  </a:txBody>
                  <a:tcPr/>
                </a:tc>
                <a:tc>
                  <a:txBody>
                    <a:bodyPr/>
                    <a:lstStyle/>
                    <a:p>
                      <a:pPr algn="l"/>
                      <a:r>
                        <a:rPr lang="en-GB" dirty="0"/>
                        <a:t>Not responding in a way that would be expected or how they have previously</a:t>
                      </a:r>
                    </a:p>
                  </a:txBody>
                  <a:tcPr/>
                </a:tc>
                <a:extLst>
                  <a:ext uri="{0D108BD9-81ED-4DB2-BD59-A6C34878D82A}">
                    <a16:rowId xmlns:a16="http://schemas.microsoft.com/office/drawing/2014/main" val="3171956115"/>
                  </a:ext>
                </a:extLst>
              </a:tr>
            </a:tbl>
          </a:graphicData>
        </a:graphic>
      </p:graphicFrame>
    </p:spTree>
    <p:extLst>
      <p:ext uri="{BB962C8B-B14F-4D97-AF65-F5344CB8AC3E}">
        <p14:creationId xmlns:p14="http://schemas.microsoft.com/office/powerpoint/2010/main" val="4239795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717D1-E3C8-4C93-AC8E-9CB422DE47ED}"/>
              </a:ext>
            </a:extLst>
          </p:cNvPr>
          <p:cNvSpPr>
            <a:spLocks noGrp="1"/>
          </p:cNvSpPr>
          <p:nvPr>
            <p:ph type="title"/>
          </p:nvPr>
        </p:nvSpPr>
        <p:spPr/>
        <p:txBody>
          <a:bodyPr/>
          <a:lstStyle/>
          <a:p>
            <a:r>
              <a:rPr lang="en-GB" dirty="0"/>
              <a:t>What is Disinhibition? Continued …</a:t>
            </a:r>
          </a:p>
        </p:txBody>
      </p:sp>
      <p:sp>
        <p:nvSpPr>
          <p:cNvPr id="4" name="Slide Number Placeholder 3">
            <a:extLst>
              <a:ext uri="{FF2B5EF4-FFF2-40B4-BE49-F238E27FC236}">
                <a16:creationId xmlns:a16="http://schemas.microsoft.com/office/drawing/2014/main" id="{4FB15F54-7F27-4ABB-A385-9CF4A5658DD0}"/>
              </a:ext>
            </a:extLst>
          </p:cNvPr>
          <p:cNvSpPr>
            <a:spLocks noGrp="1"/>
          </p:cNvSpPr>
          <p:nvPr>
            <p:ph type="sldNum" sz="quarter" idx="12"/>
          </p:nvPr>
        </p:nvSpPr>
        <p:spPr/>
        <p:txBody>
          <a:bodyPr/>
          <a:lstStyle/>
          <a:p>
            <a:fld id="{B6F15528-21DE-4FAA-801E-634DDDAF4B2B}" type="slidenum">
              <a:rPr lang="en-US" smtClean="0"/>
              <a:pPr/>
              <a:t>5</a:t>
            </a:fld>
            <a:endParaRPr lang="en-US"/>
          </a:p>
        </p:txBody>
      </p:sp>
      <p:sp>
        <p:nvSpPr>
          <p:cNvPr id="3" name="Content Placeholder 2">
            <a:extLst>
              <a:ext uri="{FF2B5EF4-FFF2-40B4-BE49-F238E27FC236}">
                <a16:creationId xmlns:a16="http://schemas.microsoft.com/office/drawing/2014/main" id="{5DDB070D-FF86-410E-A3F3-04923BDB25C4}"/>
              </a:ext>
            </a:extLst>
          </p:cNvPr>
          <p:cNvSpPr>
            <a:spLocks noGrp="1"/>
          </p:cNvSpPr>
          <p:nvPr>
            <p:ph idx="1"/>
          </p:nvPr>
        </p:nvSpPr>
        <p:spPr>
          <a:xfrm>
            <a:off x="457200" y="1600200"/>
            <a:ext cx="8229600" cy="4525963"/>
          </a:xfrm>
        </p:spPr>
        <p:txBody>
          <a:bodyPr>
            <a:normAutofit fontScale="92500" lnSpcReduction="20000"/>
          </a:bodyPr>
          <a:lstStyle/>
          <a:p>
            <a:pPr marL="0" indent="0">
              <a:buNone/>
            </a:pPr>
            <a:r>
              <a:rPr lang="en-GB" u="sng" dirty="0"/>
              <a:t>Frontal Lobe (Blue):</a:t>
            </a:r>
          </a:p>
          <a:p>
            <a:r>
              <a:rPr lang="en-GB" sz="2600" dirty="0"/>
              <a:t>The area in our brain that is responsible for                      inhibiting our behaviour is the frontal lobe.  </a:t>
            </a:r>
          </a:p>
          <a:p>
            <a:r>
              <a:rPr lang="en-GB" sz="2600" dirty="0"/>
              <a:t>This area be is responsible for our emotions, behaviour control and some aspects of memory.  </a:t>
            </a:r>
          </a:p>
          <a:p>
            <a:r>
              <a:rPr lang="en-GB" sz="2600" dirty="0"/>
              <a:t>This part of the brain is used to make decisions, plan tasks, sequence events and inhibit our responses (i.e. decide whether something is socially appropriate or not).  </a:t>
            </a:r>
          </a:p>
          <a:p>
            <a:r>
              <a:rPr lang="en-GB" sz="2600" dirty="0"/>
              <a:t>Therefore, any damage that occurs to this part of our brain can lead to disinhibition.  </a:t>
            </a:r>
          </a:p>
          <a:p>
            <a:r>
              <a:rPr lang="en-GB" sz="2600" dirty="0"/>
              <a:t>This effect can be a long-term experience when resulting from a brain injury as opposed to a short-term effect due to alcohol/ drug intoxication.   </a:t>
            </a:r>
          </a:p>
          <a:p>
            <a:endParaRPr lang="en-GB" dirty="0"/>
          </a:p>
        </p:txBody>
      </p:sp>
      <p:pic>
        <p:nvPicPr>
          <p:cNvPr id="6" name="Picture 5" descr="Lobes of the brain NL.svg">
            <a:extLst>
              <a:ext uri="{FF2B5EF4-FFF2-40B4-BE49-F238E27FC236}">
                <a16:creationId xmlns:a16="http://schemas.microsoft.com/office/drawing/2014/main" id="{4A5B8347-BA48-4418-BC8E-712A2E443C1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4208" y="1052736"/>
            <a:ext cx="2683837" cy="1944216"/>
          </a:xfrm>
          <a:prstGeom prst="rect">
            <a:avLst/>
          </a:prstGeom>
          <a:noFill/>
          <a:ln>
            <a:noFill/>
          </a:ln>
        </p:spPr>
      </p:pic>
      <p:cxnSp>
        <p:nvCxnSpPr>
          <p:cNvPr id="9" name="Straight Arrow Connector 8">
            <a:extLst>
              <a:ext uri="{FF2B5EF4-FFF2-40B4-BE49-F238E27FC236}">
                <a16:creationId xmlns:a16="http://schemas.microsoft.com/office/drawing/2014/main" id="{298C412E-545E-48B2-A453-3AD5CA7BBFD6}"/>
              </a:ext>
            </a:extLst>
          </p:cNvPr>
          <p:cNvCxnSpPr>
            <a:cxnSpLocks/>
          </p:cNvCxnSpPr>
          <p:nvPr/>
        </p:nvCxnSpPr>
        <p:spPr>
          <a:xfrm>
            <a:off x="3707904" y="1772816"/>
            <a:ext cx="3024336" cy="229188"/>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094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BAC9C-8908-4CA0-9A9C-C384276AB205}"/>
              </a:ext>
            </a:extLst>
          </p:cNvPr>
          <p:cNvSpPr>
            <a:spLocks noGrp="1"/>
          </p:cNvSpPr>
          <p:nvPr>
            <p:ph type="ctrTitle"/>
          </p:nvPr>
        </p:nvSpPr>
        <p:spPr/>
        <p:txBody>
          <a:bodyPr/>
          <a:lstStyle/>
          <a:p>
            <a:r>
              <a:rPr lang="en-GB" dirty="0"/>
              <a:t>Impacts of Disinhibition</a:t>
            </a:r>
          </a:p>
        </p:txBody>
      </p:sp>
      <p:sp>
        <p:nvSpPr>
          <p:cNvPr id="3" name="Subtitle 2">
            <a:extLst>
              <a:ext uri="{FF2B5EF4-FFF2-40B4-BE49-F238E27FC236}">
                <a16:creationId xmlns:a16="http://schemas.microsoft.com/office/drawing/2014/main" id="{47DEE9DE-1991-487C-894D-FDCD04E54EC2}"/>
              </a:ext>
            </a:extLst>
          </p:cNvPr>
          <p:cNvSpPr>
            <a:spLocks noGrp="1"/>
          </p:cNvSpPr>
          <p:nvPr>
            <p:ph type="subTitle" idx="1"/>
          </p:nvPr>
        </p:nvSpPr>
        <p:spPr/>
        <p:txBody>
          <a:bodyPr>
            <a:normAutofit/>
          </a:bodyPr>
          <a:lstStyle/>
          <a:p>
            <a:r>
              <a:rPr lang="en-GB" dirty="0"/>
              <a:t>What do you think the impacts of disinhibition may be on someone’s life? </a:t>
            </a:r>
          </a:p>
        </p:txBody>
      </p:sp>
      <p:sp>
        <p:nvSpPr>
          <p:cNvPr id="4" name="Slide Number Placeholder 3">
            <a:extLst>
              <a:ext uri="{FF2B5EF4-FFF2-40B4-BE49-F238E27FC236}">
                <a16:creationId xmlns:a16="http://schemas.microsoft.com/office/drawing/2014/main" id="{2CB52C96-8AC5-4AF7-A412-B1FE464A036C}"/>
              </a:ext>
            </a:extLst>
          </p:cNvPr>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39553474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94F36-741B-47B4-AA76-5CAFE8F43400}"/>
              </a:ext>
            </a:extLst>
          </p:cNvPr>
          <p:cNvSpPr>
            <a:spLocks noGrp="1"/>
          </p:cNvSpPr>
          <p:nvPr>
            <p:ph type="title"/>
          </p:nvPr>
        </p:nvSpPr>
        <p:spPr/>
        <p:txBody>
          <a:bodyPr/>
          <a:lstStyle/>
          <a:p>
            <a:r>
              <a:rPr lang="en-GB" dirty="0"/>
              <a:t>Impacts of Disinhibition</a:t>
            </a:r>
          </a:p>
        </p:txBody>
      </p:sp>
      <p:sp>
        <p:nvSpPr>
          <p:cNvPr id="4" name="Slide Number Placeholder 3">
            <a:extLst>
              <a:ext uri="{FF2B5EF4-FFF2-40B4-BE49-F238E27FC236}">
                <a16:creationId xmlns:a16="http://schemas.microsoft.com/office/drawing/2014/main" id="{904DE506-D382-4373-AA96-D4A6CDDAFAA3}"/>
              </a:ext>
            </a:extLst>
          </p:cNvPr>
          <p:cNvSpPr>
            <a:spLocks noGrp="1"/>
          </p:cNvSpPr>
          <p:nvPr>
            <p:ph type="sldNum" sz="quarter" idx="12"/>
          </p:nvPr>
        </p:nvSpPr>
        <p:spPr/>
        <p:txBody>
          <a:bodyPr/>
          <a:lstStyle/>
          <a:p>
            <a:fld id="{B6F15528-21DE-4FAA-801E-634DDDAF4B2B}" type="slidenum">
              <a:rPr lang="en-US" smtClean="0"/>
              <a:pPr/>
              <a:t>7</a:t>
            </a:fld>
            <a:endParaRPr lang="en-US"/>
          </a:p>
        </p:txBody>
      </p:sp>
      <p:graphicFrame>
        <p:nvGraphicFramePr>
          <p:cNvPr id="9" name="Content Placeholder 8">
            <a:extLst>
              <a:ext uri="{FF2B5EF4-FFF2-40B4-BE49-F238E27FC236}">
                <a16:creationId xmlns:a16="http://schemas.microsoft.com/office/drawing/2014/main" id="{B0E1DBAD-FF00-4043-AB7B-2A96EF0E299E}"/>
              </a:ext>
            </a:extLst>
          </p:cNvPr>
          <p:cNvGraphicFramePr>
            <a:graphicFrameLocks noGrp="1"/>
          </p:cNvGraphicFramePr>
          <p:nvPr>
            <p:ph idx="1"/>
            <p:extLst>
              <p:ext uri="{D42A27DB-BD31-4B8C-83A1-F6EECF244321}">
                <p14:modId xmlns:p14="http://schemas.microsoft.com/office/powerpoint/2010/main" val="49445478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Image result for relationship">
            <a:extLst>
              <a:ext uri="{FF2B5EF4-FFF2-40B4-BE49-F238E27FC236}">
                <a16:creationId xmlns:a16="http://schemas.microsoft.com/office/drawing/2014/main" id="{B12504EF-3B5C-401F-9007-1E863DD5917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7200" y="1417638"/>
            <a:ext cx="2195736" cy="14638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social life">
            <a:extLst>
              <a:ext uri="{FF2B5EF4-FFF2-40B4-BE49-F238E27FC236}">
                <a16:creationId xmlns:a16="http://schemas.microsoft.com/office/drawing/2014/main" id="{A8EA34B6-86FD-448E-89D7-4BB5C31E17A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156176" y="4840202"/>
            <a:ext cx="2530624" cy="128596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Image result for self-esteem">
            <a:extLst>
              <a:ext uri="{FF2B5EF4-FFF2-40B4-BE49-F238E27FC236}">
                <a16:creationId xmlns:a16="http://schemas.microsoft.com/office/drawing/2014/main" id="{3FABCAC9-63C2-4215-8D1B-36DB3E0E0616}"/>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19679" y="1417638"/>
            <a:ext cx="2367121" cy="146382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perception">
            <a:extLst>
              <a:ext uri="{FF2B5EF4-FFF2-40B4-BE49-F238E27FC236}">
                <a16:creationId xmlns:a16="http://schemas.microsoft.com/office/drawing/2014/main" id="{97C282D0-18ED-44A8-A24F-66C93B9D59E2}"/>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57200" y="4841604"/>
            <a:ext cx="2283660" cy="1284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111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99F39-C21B-4B26-B0C4-BB8C86ABE99F}"/>
              </a:ext>
            </a:extLst>
          </p:cNvPr>
          <p:cNvSpPr>
            <a:spLocks noGrp="1"/>
          </p:cNvSpPr>
          <p:nvPr>
            <p:ph type="title"/>
          </p:nvPr>
        </p:nvSpPr>
        <p:spPr/>
        <p:txBody>
          <a:bodyPr>
            <a:normAutofit fontScale="90000"/>
          </a:bodyPr>
          <a:lstStyle/>
          <a:p>
            <a:r>
              <a:rPr lang="en-GB" dirty="0"/>
              <a:t>Impacts of Disinhibition Continued …</a:t>
            </a:r>
          </a:p>
        </p:txBody>
      </p:sp>
      <p:sp>
        <p:nvSpPr>
          <p:cNvPr id="3" name="Content Placeholder 2">
            <a:extLst>
              <a:ext uri="{FF2B5EF4-FFF2-40B4-BE49-F238E27FC236}">
                <a16:creationId xmlns:a16="http://schemas.microsoft.com/office/drawing/2014/main" id="{D65E307D-8548-4312-A382-EFD5289ED9D1}"/>
              </a:ext>
            </a:extLst>
          </p:cNvPr>
          <p:cNvSpPr>
            <a:spLocks noGrp="1"/>
          </p:cNvSpPr>
          <p:nvPr>
            <p:ph idx="1"/>
          </p:nvPr>
        </p:nvSpPr>
        <p:spPr/>
        <p:txBody>
          <a:bodyPr/>
          <a:lstStyle/>
          <a:p>
            <a:r>
              <a:rPr lang="en-GB" dirty="0"/>
              <a:t>The following video clip shows what it is like to experience and live with the impacts of disinhibition resulting from a brain injury:</a:t>
            </a:r>
          </a:p>
          <a:p>
            <a:pPr lvl="1"/>
            <a:r>
              <a:rPr lang="en-GB" u="sng" dirty="0">
                <a:hlinkClick r:id="rId2"/>
              </a:rPr>
              <a:t>https://www.youtube.com/watch?v=SA8RtXu-FIQ</a:t>
            </a:r>
            <a:endParaRPr lang="en-GB" dirty="0"/>
          </a:p>
          <a:p>
            <a:pPr marL="457200" lvl="1" indent="0">
              <a:buNone/>
            </a:pPr>
            <a:endParaRPr lang="en-GB" dirty="0"/>
          </a:p>
          <a:p>
            <a:pPr marL="457200" lvl="1" indent="0" algn="ctr">
              <a:buNone/>
            </a:pPr>
            <a:r>
              <a:rPr lang="en-GB" dirty="0"/>
              <a:t>Any reactions to this???</a:t>
            </a:r>
          </a:p>
        </p:txBody>
      </p:sp>
      <p:sp>
        <p:nvSpPr>
          <p:cNvPr id="4" name="Slide Number Placeholder 3">
            <a:extLst>
              <a:ext uri="{FF2B5EF4-FFF2-40B4-BE49-F238E27FC236}">
                <a16:creationId xmlns:a16="http://schemas.microsoft.com/office/drawing/2014/main" id="{A62A54AE-16B2-4C9D-92AC-501D70AE5871}"/>
              </a:ext>
            </a:extLst>
          </p:cNvPr>
          <p:cNvSpPr>
            <a:spLocks noGrp="1"/>
          </p:cNvSpPr>
          <p:nvPr>
            <p:ph type="sldNum" sz="quarter" idx="12"/>
          </p:nvPr>
        </p:nvSpPr>
        <p:spPr/>
        <p:txBody>
          <a:bodyPr/>
          <a:lstStyle/>
          <a:p>
            <a:fld id="{B6F15528-21DE-4FAA-801E-634DDDAF4B2B}" type="slidenum">
              <a:rPr lang="en-US" smtClean="0"/>
              <a:pPr/>
              <a:t>8</a:t>
            </a:fld>
            <a:endParaRPr lang="en-US"/>
          </a:p>
        </p:txBody>
      </p:sp>
      <p:pic>
        <p:nvPicPr>
          <p:cNvPr id="5124" name="Picture 4" descr="Image result for video">
            <a:extLst>
              <a:ext uri="{FF2B5EF4-FFF2-40B4-BE49-F238E27FC236}">
                <a16:creationId xmlns:a16="http://schemas.microsoft.com/office/drawing/2014/main" id="{A1657B14-9D01-4EE2-8137-F1D796EB2BD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4077072"/>
            <a:ext cx="2224559" cy="18297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0575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BAC9C-8908-4CA0-9A9C-C384276AB205}"/>
              </a:ext>
            </a:extLst>
          </p:cNvPr>
          <p:cNvSpPr>
            <a:spLocks noGrp="1"/>
          </p:cNvSpPr>
          <p:nvPr>
            <p:ph type="ctrTitle"/>
          </p:nvPr>
        </p:nvSpPr>
        <p:spPr/>
        <p:txBody>
          <a:bodyPr/>
          <a:lstStyle/>
          <a:p>
            <a:r>
              <a:rPr lang="en-GB" dirty="0"/>
              <a:t>Impacts of Disinhibition Continued …</a:t>
            </a:r>
          </a:p>
        </p:txBody>
      </p:sp>
      <p:sp>
        <p:nvSpPr>
          <p:cNvPr id="3" name="Subtitle 2">
            <a:extLst>
              <a:ext uri="{FF2B5EF4-FFF2-40B4-BE49-F238E27FC236}">
                <a16:creationId xmlns:a16="http://schemas.microsoft.com/office/drawing/2014/main" id="{47DEE9DE-1991-487C-894D-FDCD04E54EC2}"/>
              </a:ext>
            </a:extLst>
          </p:cNvPr>
          <p:cNvSpPr>
            <a:spLocks noGrp="1"/>
          </p:cNvSpPr>
          <p:nvPr>
            <p:ph type="subTitle" idx="1"/>
          </p:nvPr>
        </p:nvSpPr>
        <p:spPr/>
        <p:txBody>
          <a:bodyPr>
            <a:normAutofit/>
          </a:bodyPr>
          <a:lstStyle/>
          <a:p>
            <a:r>
              <a:rPr lang="en-GB" dirty="0"/>
              <a:t>Do you think it is just the individual themselves who is affected by disinhibition? </a:t>
            </a:r>
          </a:p>
        </p:txBody>
      </p:sp>
      <p:sp>
        <p:nvSpPr>
          <p:cNvPr id="4" name="Slide Number Placeholder 3">
            <a:extLst>
              <a:ext uri="{FF2B5EF4-FFF2-40B4-BE49-F238E27FC236}">
                <a16:creationId xmlns:a16="http://schemas.microsoft.com/office/drawing/2014/main" id="{2CB52C96-8AC5-4AF7-A412-B1FE464A036C}"/>
              </a:ext>
            </a:extLst>
          </p:cNvPr>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23687918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NeuroTriage PPT template</Template>
  <TotalTime>12356</TotalTime>
  <Words>1318</Words>
  <Application>Microsoft Office PowerPoint</Application>
  <PresentationFormat>On-screen Show (4:3)</PresentationFormat>
  <Paragraphs>167</Paragraphs>
  <Slides>21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Office Theme</vt:lpstr>
      <vt:lpstr>Brain Injury Training Disinhibition Session </vt:lpstr>
      <vt:lpstr>Welcome and Session Overview</vt:lpstr>
      <vt:lpstr>What is Disinhibition?</vt:lpstr>
      <vt:lpstr>What is Disinhibition? Continued …</vt:lpstr>
      <vt:lpstr>What is Disinhibition? Continued …</vt:lpstr>
      <vt:lpstr>Impacts of Disinhibition</vt:lpstr>
      <vt:lpstr>Impacts of Disinhibition</vt:lpstr>
      <vt:lpstr>Impacts of Disinhibition Continued …</vt:lpstr>
      <vt:lpstr>Impacts of Disinhibition Continued …</vt:lpstr>
      <vt:lpstr>Impacts of Disinhibition Continued …</vt:lpstr>
      <vt:lpstr>Impacts of Disinhibition Continued …</vt:lpstr>
      <vt:lpstr>Impacts of Disinhibition Continued …</vt:lpstr>
      <vt:lpstr>Small Group Discussion</vt:lpstr>
      <vt:lpstr>How can we help with disinhibition?</vt:lpstr>
      <vt:lpstr>How should we respond?</vt:lpstr>
      <vt:lpstr>How should we respond? Continued …</vt:lpstr>
      <vt:lpstr>How can we help with disinhibition?</vt:lpstr>
      <vt:lpstr>Activity</vt:lpstr>
      <vt:lpstr>Summary</vt:lpstr>
      <vt:lpstr>Further Resources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Leigh, Natalie</dc:creator>
  <cp:lastModifiedBy>Leigh, Natalie</cp:lastModifiedBy>
  <cp:revision>77</cp:revision>
  <dcterms:created xsi:type="dcterms:W3CDTF">2017-11-08T10:04:13Z</dcterms:created>
  <dcterms:modified xsi:type="dcterms:W3CDTF">2018-01-02T09:28:47Z</dcterms:modified>
</cp:coreProperties>
</file>