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56" r:id="rId2"/>
    <p:sldId id="257" r:id="rId3"/>
    <p:sldId id="284" r:id="rId4"/>
    <p:sldId id="258" r:id="rId5"/>
    <p:sldId id="259" r:id="rId6"/>
    <p:sldId id="277" r:id="rId7"/>
    <p:sldId id="260" r:id="rId8"/>
    <p:sldId id="278" r:id="rId9"/>
    <p:sldId id="261" r:id="rId10"/>
    <p:sldId id="262" r:id="rId11"/>
    <p:sldId id="283" r:id="rId12"/>
    <p:sldId id="266" r:id="rId13"/>
    <p:sldId id="267" r:id="rId14"/>
    <p:sldId id="268" r:id="rId15"/>
    <p:sldId id="279" r:id="rId16"/>
    <p:sldId id="269" r:id="rId17"/>
    <p:sldId id="280" r:id="rId18"/>
    <p:sldId id="270" r:id="rId19"/>
    <p:sldId id="281" r:id="rId20"/>
    <p:sldId id="271" r:id="rId21"/>
    <p:sldId id="282" r:id="rId22"/>
    <p:sldId id="272" r:id="rId23"/>
    <p:sldId id="273" r:id="rId24"/>
    <p:sldId id="274" r:id="rId25"/>
    <p:sldId id="275" r:id="rId26"/>
    <p:sldId id="276"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6774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0" d="100"/>
          <a:sy n="110" d="100"/>
        </p:scale>
        <p:origin x="1644" y="84"/>
      </p:cViewPr>
      <p:guideLst>
        <p:guide orient="horz" pos="2160"/>
        <p:guide pos="2880"/>
      </p:guideLst>
    </p:cSldViewPr>
  </p:slideViewPr>
  <p:notesTextViewPr>
    <p:cViewPr>
      <p:scale>
        <a:sx n="100" d="100"/>
        <a:sy n="100" d="100"/>
      </p:scale>
      <p:origin x="0" y="0"/>
    </p:cViewPr>
  </p:notesTextViewPr>
  <p:notesViewPr>
    <p:cSldViewPr>
      <p:cViewPr varScale="1">
        <p:scale>
          <a:sx n="78" d="100"/>
          <a:sy n="78" d="100"/>
        </p:scale>
        <p:origin x="-2418"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F705833-B7F8-4C36-A2C2-DAD314ED8B35}" type="doc">
      <dgm:prSet loTypeId="urn:microsoft.com/office/officeart/2005/8/layout/radial5" loCatId="cycle" qsTypeId="urn:microsoft.com/office/officeart/2005/8/quickstyle/simple5" qsCatId="simple" csTypeId="urn:microsoft.com/office/officeart/2005/8/colors/colorful5" csCatId="colorful" phldr="1"/>
      <dgm:spPr/>
      <dgm:t>
        <a:bodyPr/>
        <a:lstStyle/>
        <a:p>
          <a:endParaRPr lang="en-US"/>
        </a:p>
      </dgm:t>
    </dgm:pt>
    <dgm:pt modelId="{55018B03-5440-40B5-AC6B-23A7566EC0BC}">
      <dgm:prSet phldrT="[Text]"/>
      <dgm:spPr/>
      <dgm:t>
        <a:bodyPr/>
        <a:lstStyle/>
        <a:p>
          <a:r>
            <a:rPr lang="en-US" b="1" dirty="0"/>
            <a:t>Communication</a:t>
          </a:r>
        </a:p>
      </dgm:t>
    </dgm:pt>
    <dgm:pt modelId="{A1E845BC-309B-4313-8E12-882AF0D3C734}" type="parTrans" cxnId="{13B447C2-F4B7-4B0A-872A-5E50BFA05469}">
      <dgm:prSet/>
      <dgm:spPr/>
      <dgm:t>
        <a:bodyPr/>
        <a:lstStyle/>
        <a:p>
          <a:endParaRPr lang="en-US"/>
        </a:p>
      </dgm:t>
    </dgm:pt>
    <dgm:pt modelId="{45885A28-93A1-4DF6-933F-AA6620345B73}" type="sibTrans" cxnId="{13B447C2-F4B7-4B0A-872A-5E50BFA05469}">
      <dgm:prSet/>
      <dgm:spPr/>
      <dgm:t>
        <a:bodyPr/>
        <a:lstStyle/>
        <a:p>
          <a:endParaRPr lang="en-US"/>
        </a:p>
      </dgm:t>
    </dgm:pt>
    <dgm:pt modelId="{C1727E1F-1F37-4C81-8A09-D2F730A2FE69}">
      <dgm:prSet phldrT="[Text]"/>
      <dgm:spPr/>
      <dgm:t>
        <a:bodyPr/>
        <a:lstStyle/>
        <a:p>
          <a:r>
            <a:rPr lang="en-US" dirty="0"/>
            <a:t>Speak slowly and clearly</a:t>
          </a:r>
        </a:p>
      </dgm:t>
    </dgm:pt>
    <dgm:pt modelId="{8F8BF675-7136-419A-9B10-CEEE33D1EA31}" type="parTrans" cxnId="{6991FF57-5F6C-4820-B41A-3A034B4DF785}">
      <dgm:prSet/>
      <dgm:spPr/>
      <dgm:t>
        <a:bodyPr/>
        <a:lstStyle/>
        <a:p>
          <a:endParaRPr lang="en-US"/>
        </a:p>
      </dgm:t>
    </dgm:pt>
    <dgm:pt modelId="{D3CD6203-7185-4644-833A-965D21F89198}" type="sibTrans" cxnId="{6991FF57-5F6C-4820-B41A-3A034B4DF785}">
      <dgm:prSet/>
      <dgm:spPr/>
      <dgm:t>
        <a:bodyPr/>
        <a:lstStyle/>
        <a:p>
          <a:endParaRPr lang="en-US"/>
        </a:p>
      </dgm:t>
    </dgm:pt>
    <dgm:pt modelId="{67681A08-4A3A-4DC9-BD14-A5495C682D7C}">
      <dgm:prSet phldrT="[Text]"/>
      <dgm:spPr/>
      <dgm:t>
        <a:bodyPr/>
        <a:lstStyle/>
        <a:p>
          <a:r>
            <a:rPr lang="en-US" dirty="0"/>
            <a:t>Repetition</a:t>
          </a:r>
        </a:p>
      </dgm:t>
    </dgm:pt>
    <dgm:pt modelId="{565D40BF-C001-433D-8BAF-7D437B7F200F}" type="parTrans" cxnId="{2A76335F-8D93-45DB-8423-14C7606093A9}">
      <dgm:prSet/>
      <dgm:spPr/>
      <dgm:t>
        <a:bodyPr/>
        <a:lstStyle/>
        <a:p>
          <a:endParaRPr lang="en-US"/>
        </a:p>
      </dgm:t>
    </dgm:pt>
    <dgm:pt modelId="{022B9B2F-7E97-4A88-A4D8-2F93B9E55C97}" type="sibTrans" cxnId="{2A76335F-8D93-45DB-8423-14C7606093A9}">
      <dgm:prSet/>
      <dgm:spPr/>
      <dgm:t>
        <a:bodyPr/>
        <a:lstStyle/>
        <a:p>
          <a:endParaRPr lang="en-US"/>
        </a:p>
      </dgm:t>
    </dgm:pt>
    <dgm:pt modelId="{4050EC13-3A68-4483-A7B8-CA5BA46931A3}">
      <dgm:prSet phldrT="[Text]"/>
      <dgm:spPr/>
      <dgm:t>
        <a:bodyPr/>
        <a:lstStyle/>
        <a:p>
          <a:r>
            <a:rPr lang="en-US" dirty="0"/>
            <a:t>Different formats</a:t>
          </a:r>
        </a:p>
      </dgm:t>
    </dgm:pt>
    <dgm:pt modelId="{DCB8D027-005F-4F24-BC36-6DEA41D3E08C}" type="parTrans" cxnId="{DF267790-7E88-4323-8A82-F41AFE66382F}">
      <dgm:prSet/>
      <dgm:spPr/>
      <dgm:t>
        <a:bodyPr/>
        <a:lstStyle/>
        <a:p>
          <a:endParaRPr lang="en-US"/>
        </a:p>
      </dgm:t>
    </dgm:pt>
    <dgm:pt modelId="{956E2057-C46D-4A98-BB4C-81D846F29403}" type="sibTrans" cxnId="{DF267790-7E88-4323-8A82-F41AFE66382F}">
      <dgm:prSet/>
      <dgm:spPr/>
      <dgm:t>
        <a:bodyPr/>
        <a:lstStyle/>
        <a:p>
          <a:endParaRPr lang="en-US"/>
        </a:p>
      </dgm:t>
    </dgm:pt>
    <dgm:pt modelId="{F2BAC56B-9C36-448D-BDB5-D6C984EF3EA2}">
      <dgm:prSet phldrT="[Text]"/>
      <dgm:spPr/>
      <dgm:t>
        <a:bodyPr/>
        <a:lstStyle/>
        <a:p>
          <a:r>
            <a:rPr lang="en-US" dirty="0"/>
            <a:t>Pace</a:t>
          </a:r>
        </a:p>
      </dgm:t>
    </dgm:pt>
    <dgm:pt modelId="{A74519A4-8ABE-4669-908F-22E8FF646A4A}" type="parTrans" cxnId="{CF80E756-07FE-45A6-B3FE-E8D77F244E89}">
      <dgm:prSet/>
      <dgm:spPr/>
      <dgm:t>
        <a:bodyPr/>
        <a:lstStyle/>
        <a:p>
          <a:endParaRPr lang="en-US"/>
        </a:p>
      </dgm:t>
    </dgm:pt>
    <dgm:pt modelId="{21762AD4-6A7A-48D7-A904-D77952BEF57C}" type="sibTrans" cxnId="{CF80E756-07FE-45A6-B3FE-E8D77F244E89}">
      <dgm:prSet/>
      <dgm:spPr/>
      <dgm:t>
        <a:bodyPr/>
        <a:lstStyle/>
        <a:p>
          <a:endParaRPr lang="en-US"/>
        </a:p>
      </dgm:t>
    </dgm:pt>
    <dgm:pt modelId="{A6A0EE31-D748-4C04-8D2A-95AE3E9801BC}">
      <dgm:prSet phldrT="[Text]"/>
      <dgm:spPr/>
      <dgm:t>
        <a:bodyPr/>
        <a:lstStyle/>
        <a:p>
          <a:r>
            <a:rPr lang="en-US" dirty="0"/>
            <a:t>Allow process time</a:t>
          </a:r>
        </a:p>
      </dgm:t>
    </dgm:pt>
    <dgm:pt modelId="{D03BF558-8231-48AC-A393-70D256E2BD8E}" type="sibTrans" cxnId="{9E523675-8395-40CA-9912-1C75C61597FC}">
      <dgm:prSet/>
      <dgm:spPr/>
      <dgm:t>
        <a:bodyPr/>
        <a:lstStyle/>
        <a:p>
          <a:endParaRPr lang="en-US"/>
        </a:p>
      </dgm:t>
    </dgm:pt>
    <dgm:pt modelId="{6653A9CC-3838-4614-907E-52319815C60C}" type="parTrans" cxnId="{9E523675-8395-40CA-9912-1C75C61597FC}">
      <dgm:prSet/>
      <dgm:spPr/>
      <dgm:t>
        <a:bodyPr/>
        <a:lstStyle/>
        <a:p>
          <a:endParaRPr lang="en-US"/>
        </a:p>
      </dgm:t>
    </dgm:pt>
    <dgm:pt modelId="{EE75E87C-7FEE-426A-8823-9195A6394C12}">
      <dgm:prSet phldrT="[Text]"/>
      <dgm:spPr/>
      <dgm:t>
        <a:bodyPr/>
        <a:lstStyle/>
        <a:p>
          <a:r>
            <a:rPr lang="en-US" dirty="0"/>
            <a:t>Avoid specific facts</a:t>
          </a:r>
        </a:p>
      </dgm:t>
    </dgm:pt>
    <dgm:pt modelId="{EFE2E002-5D44-4ECD-8085-7E8B5A6CBA8E}" type="parTrans" cxnId="{F43B31C7-BDB8-4AFF-85AD-ADC1A32C81F3}">
      <dgm:prSet/>
      <dgm:spPr/>
      <dgm:t>
        <a:bodyPr/>
        <a:lstStyle/>
        <a:p>
          <a:endParaRPr lang="en-US"/>
        </a:p>
      </dgm:t>
    </dgm:pt>
    <dgm:pt modelId="{D08FEB7B-8D6C-452C-83FC-B260569A3881}" type="sibTrans" cxnId="{F43B31C7-BDB8-4AFF-85AD-ADC1A32C81F3}">
      <dgm:prSet/>
      <dgm:spPr/>
      <dgm:t>
        <a:bodyPr/>
        <a:lstStyle/>
        <a:p>
          <a:endParaRPr lang="en-US"/>
        </a:p>
      </dgm:t>
    </dgm:pt>
    <dgm:pt modelId="{5C306382-8967-4558-8EBD-ACC0CFD71345}">
      <dgm:prSet phldrT="[Text]"/>
      <dgm:spPr/>
      <dgm:t>
        <a:bodyPr/>
        <a:lstStyle/>
        <a:p>
          <a:r>
            <a:rPr lang="en-US" dirty="0"/>
            <a:t>Chunk</a:t>
          </a:r>
        </a:p>
      </dgm:t>
    </dgm:pt>
    <dgm:pt modelId="{F4054457-CA36-4DF7-9A03-DA7F5D6ED23B}" type="parTrans" cxnId="{F022C656-3044-4A67-98F2-AD7234BE8658}">
      <dgm:prSet/>
      <dgm:spPr/>
      <dgm:t>
        <a:bodyPr/>
        <a:lstStyle/>
        <a:p>
          <a:endParaRPr lang="en-US"/>
        </a:p>
      </dgm:t>
    </dgm:pt>
    <dgm:pt modelId="{E9ECF049-8E7A-4B8F-899A-2EBA8A585630}" type="sibTrans" cxnId="{F022C656-3044-4A67-98F2-AD7234BE8658}">
      <dgm:prSet/>
      <dgm:spPr/>
      <dgm:t>
        <a:bodyPr/>
        <a:lstStyle/>
        <a:p>
          <a:endParaRPr lang="en-US"/>
        </a:p>
      </dgm:t>
    </dgm:pt>
    <dgm:pt modelId="{28871FC5-CE23-4152-A8DC-453ED9E57650}" type="pres">
      <dgm:prSet presAssocID="{4F705833-B7F8-4C36-A2C2-DAD314ED8B35}" presName="Name0" presStyleCnt="0">
        <dgm:presLayoutVars>
          <dgm:chMax val="1"/>
          <dgm:dir/>
          <dgm:animLvl val="ctr"/>
          <dgm:resizeHandles val="exact"/>
        </dgm:presLayoutVars>
      </dgm:prSet>
      <dgm:spPr/>
      <dgm:t>
        <a:bodyPr/>
        <a:lstStyle/>
        <a:p>
          <a:endParaRPr lang="en-GB"/>
        </a:p>
      </dgm:t>
    </dgm:pt>
    <dgm:pt modelId="{D51E3B4B-DDEE-4279-B181-92FA28568E42}" type="pres">
      <dgm:prSet presAssocID="{55018B03-5440-40B5-AC6B-23A7566EC0BC}" presName="centerShape" presStyleLbl="node0" presStyleIdx="0" presStyleCnt="1" custScaleX="198865" custScaleY="131527"/>
      <dgm:spPr/>
      <dgm:t>
        <a:bodyPr/>
        <a:lstStyle/>
        <a:p>
          <a:endParaRPr lang="en-GB"/>
        </a:p>
      </dgm:t>
    </dgm:pt>
    <dgm:pt modelId="{41952B4B-E7B4-4253-BFDE-AC1830A107E3}" type="pres">
      <dgm:prSet presAssocID="{8F8BF675-7136-419A-9B10-CEEE33D1EA31}" presName="parTrans" presStyleLbl="sibTrans2D1" presStyleIdx="0" presStyleCnt="7"/>
      <dgm:spPr/>
      <dgm:t>
        <a:bodyPr/>
        <a:lstStyle/>
        <a:p>
          <a:endParaRPr lang="en-GB"/>
        </a:p>
      </dgm:t>
    </dgm:pt>
    <dgm:pt modelId="{30373E6F-DA47-4A30-8BF6-39116CC3B17F}" type="pres">
      <dgm:prSet presAssocID="{8F8BF675-7136-419A-9B10-CEEE33D1EA31}" presName="connectorText" presStyleLbl="sibTrans2D1" presStyleIdx="0" presStyleCnt="7"/>
      <dgm:spPr/>
      <dgm:t>
        <a:bodyPr/>
        <a:lstStyle/>
        <a:p>
          <a:endParaRPr lang="en-GB"/>
        </a:p>
      </dgm:t>
    </dgm:pt>
    <dgm:pt modelId="{3291AFF7-492D-4B85-86E1-32CD0FF412B1}" type="pres">
      <dgm:prSet presAssocID="{C1727E1F-1F37-4C81-8A09-D2F730A2FE69}" presName="node" presStyleLbl="node1" presStyleIdx="0" presStyleCnt="7" custScaleX="121080" custScaleY="111739" custRadScaleRad="120248">
        <dgm:presLayoutVars>
          <dgm:bulletEnabled val="1"/>
        </dgm:presLayoutVars>
      </dgm:prSet>
      <dgm:spPr/>
      <dgm:t>
        <a:bodyPr/>
        <a:lstStyle/>
        <a:p>
          <a:endParaRPr lang="en-GB"/>
        </a:p>
      </dgm:t>
    </dgm:pt>
    <dgm:pt modelId="{C5699BCE-FAFF-41AE-AFF8-4851CA564213}" type="pres">
      <dgm:prSet presAssocID="{565D40BF-C001-433D-8BAF-7D437B7F200F}" presName="parTrans" presStyleLbl="sibTrans2D1" presStyleIdx="1" presStyleCnt="7"/>
      <dgm:spPr/>
      <dgm:t>
        <a:bodyPr/>
        <a:lstStyle/>
        <a:p>
          <a:endParaRPr lang="en-GB"/>
        </a:p>
      </dgm:t>
    </dgm:pt>
    <dgm:pt modelId="{6755AF77-20AC-4925-A50D-ACF4C424898C}" type="pres">
      <dgm:prSet presAssocID="{565D40BF-C001-433D-8BAF-7D437B7F200F}" presName="connectorText" presStyleLbl="sibTrans2D1" presStyleIdx="1" presStyleCnt="7"/>
      <dgm:spPr/>
      <dgm:t>
        <a:bodyPr/>
        <a:lstStyle/>
        <a:p>
          <a:endParaRPr lang="en-GB"/>
        </a:p>
      </dgm:t>
    </dgm:pt>
    <dgm:pt modelId="{B6056752-1F5D-4D63-8A74-60DCE3ECB99A}" type="pres">
      <dgm:prSet presAssocID="{67681A08-4A3A-4DC9-BD14-A5495C682D7C}" presName="node" presStyleLbl="node1" presStyleIdx="1" presStyleCnt="7" custRadScaleRad="121479" custRadScaleInc="-3714">
        <dgm:presLayoutVars>
          <dgm:bulletEnabled val="1"/>
        </dgm:presLayoutVars>
      </dgm:prSet>
      <dgm:spPr/>
      <dgm:t>
        <a:bodyPr/>
        <a:lstStyle/>
        <a:p>
          <a:endParaRPr lang="en-GB"/>
        </a:p>
      </dgm:t>
    </dgm:pt>
    <dgm:pt modelId="{73DD2686-26C8-41EE-9A6C-B77B5892793C}" type="pres">
      <dgm:prSet presAssocID="{DCB8D027-005F-4F24-BC36-6DEA41D3E08C}" presName="parTrans" presStyleLbl="sibTrans2D1" presStyleIdx="2" presStyleCnt="7"/>
      <dgm:spPr/>
      <dgm:t>
        <a:bodyPr/>
        <a:lstStyle/>
        <a:p>
          <a:endParaRPr lang="en-GB"/>
        </a:p>
      </dgm:t>
    </dgm:pt>
    <dgm:pt modelId="{907BFD6F-D3EE-45F1-9059-7BF2179CF475}" type="pres">
      <dgm:prSet presAssocID="{DCB8D027-005F-4F24-BC36-6DEA41D3E08C}" presName="connectorText" presStyleLbl="sibTrans2D1" presStyleIdx="2" presStyleCnt="7"/>
      <dgm:spPr/>
      <dgm:t>
        <a:bodyPr/>
        <a:lstStyle/>
        <a:p>
          <a:endParaRPr lang="en-GB"/>
        </a:p>
      </dgm:t>
    </dgm:pt>
    <dgm:pt modelId="{2EC494EF-6607-4980-B49D-61F3F3F79B7C}" type="pres">
      <dgm:prSet presAssocID="{4050EC13-3A68-4483-A7B8-CA5BA46931A3}" presName="node" presStyleLbl="node1" presStyleIdx="2" presStyleCnt="7" custRadScaleRad="113693" custRadScaleInc="-14161">
        <dgm:presLayoutVars>
          <dgm:bulletEnabled val="1"/>
        </dgm:presLayoutVars>
      </dgm:prSet>
      <dgm:spPr/>
      <dgm:t>
        <a:bodyPr/>
        <a:lstStyle/>
        <a:p>
          <a:endParaRPr lang="en-GB"/>
        </a:p>
      </dgm:t>
    </dgm:pt>
    <dgm:pt modelId="{17814A4F-057D-46E4-B3C1-22FA5D3D17DF}" type="pres">
      <dgm:prSet presAssocID="{A74519A4-8ABE-4669-908F-22E8FF646A4A}" presName="parTrans" presStyleLbl="sibTrans2D1" presStyleIdx="3" presStyleCnt="7"/>
      <dgm:spPr/>
      <dgm:t>
        <a:bodyPr/>
        <a:lstStyle/>
        <a:p>
          <a:endParaRPr lang="en-GB"/>
        </a:p>
      </dgm:t>
    </dgm:pt>
    <dgm:pt modelId="{DD934AC7-A792-4B9A-9B35-C3CDF8A8D7FD}" type="pres">
      <dgm:prSet presAssocID="{A74519A4-8ABE-4669-908F-22E8FF646A4A}" presName="connectorText" presStyleLbl="sibTrans2D1" presStyleIdx="3" presStyleCnt="7"/>
      <dgm:spPr/>
      <dgm:t>
        <a:bodyPr/>
        <a:lstStyle/>
        <a:p>
          <a:endParaRPr lang="en-GB"/>
        </a:p>
      </dgm:t>
    </dgm:pt>
    <dgm:pt modelId="{2D7B559B-FE59-48E0-81FC-98DF9D1705AC}" type="pres">
      <dgm:prSet presAssocID="{F2BAC56B-9C36-448D-BDB5-D6C984EF3EA2}" presName="node" presStyleLbl="node1" presStyleIdx="3" presStyleCnt="7" custRadScaleRad="104508" custRadScaleInc="-35318">
        <dgm:presLayoutVars>
          <dgm:bulletEnabled val="1"/>
        </dgm:presLayoutVars>
      </dgm:prSet>
      <dgm:spPr/>
      <dgm:t>
        <a:bodyPr/>
        <a:lstStyle/>
        <a:p>
          <a:endParaRPr lang="en-GB"/>
        </a:p>
      </dgm:t>
    </dgm:pt>
    <dgm:pt modelId="{DF470B48-EA7E-4324-B49E-0DD7405745A1}" type="pres">
      <dgm:prSet presAssocID="{6653A9CC-3838-4614-907E-52319815C60C}" presName="parTrans" presStyleLbl="sibTrans2D1" presStyleIdx="4" presStyleCnt="7"/>
      <dgm:spPr/>
      <dgm:t>
        <a:bodyPr/>
        <a:lstStyle/>
        <a:p>
          <a:endParaRPr lang="en-GB"/>
        </a:p>
      </dgm:t>
    </dgm:pt>
    <dgm:pt modelId="{7690F2CD-EB16-40B5-ABB9-AE1027DE767A}" type="pres">
      <dgm:prSet presAssocID="{6653A9CC-3838-4614-907E-52319815C60C}" presName="connectorText" presStyleLbl="sibTrans2D1" presStyleIdx="4" presStyleCnt="7"/>
      <dgm:spPr/>
      <dgm:t>
        <a:bodyPr/>
        <a:lstStyle/>
        <a:p>
          <a:endParaRPr lang="en-GB"/>
        </a:p>
      </dgm:t>
    </dgm:pt>
    <dgm:pt modelId="{7943C032-EF14-496B-AF0C-BA265FB85D72}" type="pres">
      <dgm:prSet presAssocID="{A6A0EE31-D748-4C04-8D2A-95AE3E9801BC}" presName="node" presStyleLbl="node1" presStyleIdx="4" presStyleCnt="7" custRadScaleRad="97154" custRadScaleInc="8696">
        <dgm:presLayoutVars>
          <dgm:bulletEnabled val="1"/>
        </dgm:presLayoutVars>
      </dgm:prSet>
      <dgm:spPr/>
      <dgm:t>
        <a:bodyPr/>
        <a:lstStyle/>
        <a:p>
          <a:endParaRPr lang="en-GB"/>
        </a:p>
      </dgm:t>
    </dgm:pt>
    <dgm:pt modelId="{6C9C5B40-78CB-477F-8099-79BEAE8FE7D1}" type="pres">
      <dgm:prSet presAssocID="{EFE2E002-5D44-4ECD-8085-7E8B5A6CBA8E}" presName="parTrans" presStyleLbl="sibTrans2D1" presStyleIdx="5" presStyleCnt="7"/>
      <dgm:spPr/>
      <dgm:t>
        <a:bodyPr/>
        <a:lstStyle/>
        <a:p>
          <a:endParaRPr lang="en-GB"/>
        </a:p>
      </dgm:t>
    </dgm:pt>
    <dgm:pt modelId="{26D0443F-97F8-4F59-B629-8287A6FD9FFB}" type="pres">
      <dgm:prSet presAssocID="{EFE2E002-5D44-4ECD-8085-7E8B5A6CBA8E}" presName="connectorText" presStyleLbl="sibTrans2D1" presStyleIdx="5" presStyleCnt="7"/>
      <dgm:spPr/>
      <dgm:t>
        <a:bodyPr/>
        <a:lstStyle/>
        <a:p>
          <a:endParaRPr lang="en-GB"/>
        </a:p>
      </dgm:t>
    </dgm:pt>
    <dgm:pt modelId="{6C4FD722-3879-44E2-A37C-B42EFB0BCF82}" type="pres">
      <dgm:prSet presAssocID="{EE75E87C-7FEE-426A-8823-9195A6394C12}" presName="node" presStyleLbl="node1" presStyleIdx="5" presStyleCnt="7" custRadScaleRad="111633" custRadScaleInc="5285">
        <dgm:presLayoutVars>
          <dgm:bulletEnabled val="1"/>
        </dgm:presLayoutVars>
      </dgm:prSet>
      <dgm:spPr/>
      <dgm:t>
        <a:bodyPr/>
        <a:lstStyle/>
        <a:p>
          <a:endParaRPr lang="en-GB"/>
        </a:p>
      </dgm:t>
    </dgm:pt>
    <dgm:pt modelId="{475DAE00-9798-46C6-A0DF-3AE1AA7C6AFD}" type="pres">
      <dgm:prSet presAssocID="{F4054457-CA36-4DF7-9A03-DA7F5D6ED23B}" presName="parTrans" presStyleLbl="sibTrans2D1" presStyleIdx="6" presStyleCnt="7"/>
      <dgm:spPr/>
      <dgm:t>
        <a:bodyPr/>
        <a:lstStyle/>
        <a:p>
          <a:endParaRPr lang="en-GB"/>
        </a:p>
      </dgm:t>
    </dgm:pt>
    <dgm:pt modelId="{F959FA34-23B5-44C2-B2F3-DF1D88D2D37A}" type="pres">
      <dgm:prSet presAssocID="{F4054457-CA36-4DF7-9A03-DA7F5D6ED23B}" presName="connectorText" presStyleLbl="sibTrans2D1" presStyleIdx="6" presStyleCnt="7"/>
      <dgm:spPr/>
      <dgm:t>
        <a:bodyPr/>
        <a:lstStyle/>
        <a:p>
          <a:endParaRPr lang="en-GB"/>
        </a:p>
      </dgm:t>
    </dgm:pt>
    <dgm:pt modelId="{38FB9FE7-6EF5-48AB-BC70-DCD02CA79DC0}" type="pres">
      <dgm:prSet presAssocID="{5C306382-8967-4558-8EBD-ACC0CFD71345}" presName="node" presStyleLbl="node1" presStyleIdx="6" presStyleCnt="7" custRadScaleRad="115787" custRadScaleInc="-266">
        <dgm:presLayoutVars>
          <dgm:bulletEnabled val="1"/>
        </dgm:presLayoutVars>
      </dgm:prSet>
      <dgm:spPr/>
      <dgm:t>
        <a:bodyPr/>
        <a:lstStyle/>
        <a:p>
          <a:endParaRPr lang="en-GB"/>
        </a:p>
      </dgm:t>
    </dgm:pt>
  </dgm:ptLst>
  <dgm:cxnLst>
    <dgm:cxn modelId="{73BECF80-A932-4223-AB74-A87B9376DBC1}" type="presOf" srcId="{4050EC13-3A68-4483-A7B8-CA5BA46931A3}" destId="{2EC494EF-6607-4980-B49D-61F3F3F79B7C}" srcOrd="0" destOrd="0" presId="urn:microsoft.com/office/officeart/2005/8/layout/radial5"/>
    <dgm:cxn modelId="{D97ED999-02AA-4812-8D3F-65883A02A6AB}" type="presOf" srcId="{F4054457-CA36-4DF7-9A03-DA7F5D6ED23B}" destId="{475DAE00-9798-46C6-A0DF-3AE1AA7C6AFD}" srcOrd="0" destOrd="0" presId="urn:microsoft.com/office/officeart/2005/8/layout/radial5"/>
    <dgm:cxn modelId="{55C4DC5C-0942-4976-8C1F-F5E850797728}" type="presOf" srcId="{DCB8D027-005F-4F24-BC36-6DEA41D3E08C}" destId="{907BFD6F-D3EE-45F1-9059-7BF2179CF475}" srcOrd="1" destOrd="0" presId="urn:microsoft.com/office/officeart/2005/8/layout/radial5"/>
    <dgm:cxn modelId="{F43B31C7-BDB8-4AFF-85AD-ADC1A32C81F3}" srcId="{55018B03-5440-40B5-AC6B-23A7566EC0BC}" destId="{EE75E87C-7FEE-426A-8823-9195A6394C12}" srcOrd="5" destOrd="0" parTransId="{EFE2E002-5D44-4ECD-8085-7E8B5A6CBA8E}" sibTransId="{D08FEB7B-8D6C-452C-83FC-B260569A3881}"/>
    <dgm:cxn modelId="{E620778D-B593-44F3-B7F5-9C04F966E48D}" type="presOf" srcId="{A74519A4-8ABE-4669-908F-22E8FF646A4A}" destId="{17814A4F-057D-46E4-B3C1-22FA5D3D17DF}" srcOrd="0" destOrd="0" presId="urn:microsoft.com/office/officeart/2005/8/layout/radial5"/>
    <dgm:cxn modelId="{FED8064B-C202-4B73-A958-7FCA46A8C832}" type="presOf" srcId="{67681A08-4A3A-4DC9-BD14-A5495C682D7C}" destId="{B6056752-1F5D-4D63-8A74-60DCE3ECB99A}" srcOrd="0" destOrd="0" presId="urn:microsoft.com/office/officeart/2005/8/layout/radial5"/>
    <dgm:cxn modelId="{76D44437-A2A6-4BC0-80A3-07CDAA2275EE}" type="presOf" srcId="{5C306382-8967-4558-8EBD-ACC0CFD71345}" destId="{38FB9FE7-6EF5-48AB-BC70-DCD02CA79DC0}" srcOrd="0" destOrd="0" presId="urn:microsoft.com/office/officeart/2005/8/layout/radial5"/>
    <dgm:cxn modelId="{0C4C4FF6-3812-4E4B-A3E0-2DC22C67150B}" type="presOf" srcId="{565D40BF-C001-433D-8BAF-7D437B7F200F}" destId="{6755AF77-20AC-4925-A50D-ACF4C424898C}" srcOrd="1" destOrd="0" presId="urn:microsoft.com/office/officeart/2005/8/layout/radial5"/>
    <dgm:cxn modelId="{424E86D3-5642-4A32-8482-5C844928582F}" type="presOf" srcId="{565D40BF-C001-433D-8BAF-7D437B7F200F}" destId="{C5699BCE-FAFF-41AE-AFF8-4851CA564213}" srcOrd="0" destOrd="0" presId="urn:microsoft.com/office/officeart/2005/8/layout/radial5"/>
    <dgm:cxn modelId="{36CDE4B3-A170-4DE9-9589-CA0B9BEE4AE1}" type="presOf" srcId="{A74519A4-8ABE-4669-908F-22E8FF646A4A}" destId="{DD934AC7-A792-4B9A-9B35-C3CDF8A8D7FD}" srcOrd="1" destOrd="0" presId="urn:microsoft.com/office/officeart/2005/8/layout/radial5"/>
    <dgm:cxn modelId="{25224EB0-EEFC-4579-9079-498B2B30DA3C}" type="presOf" srcId="{6653A9CC-3838-4614-907E-52319815C60C}" destId="{DF470B48-EA7E-4324-B49E-0DD7405745A1}" srcOrd="0" destOrd="0" presId="urn:microsoft.com/office/officeart/2005/8/layout/radial5"/>
    <dgm:cxn modelId="{29EF78E1-6178-45B2-9F8E-C778AAD041D9}" type="presOf" srcId="{55018B03-5440-40B5-AC6B-23A7566EC0BC}" destId="{D51E3B4B-DDEE-4279-B181-92FA28568E42}" srcOrd="0" destOrd="0" presId="urn:microsoft.com/office/officeart/2005/8/layout/radial5"/>
    <dgm:cxn modelId="{E7E585F9-2C9E-4D0A-A35A-DFD27864770A}" type="presOf" srcId="{C1727E1F-1F37-4C81-8A09-D2F730A2FE69}" destId="{3291AFF7-492D-4B85-86E1-32CD0FF412B1}" srcOrd="0" destOrd="0" presId="urn:microsoft.com/office/officeart/2005/8/layout/radial5"/>
    <dgm:cxn modelId="{E22135EE-3598-480C-8BDD-B2438821A1CF}" type="presOf" srcId="{6653A9CC-3838-4614-907E-52319815C60C}" destId="{7690F2CD-EB16-40B5-ABB9-AE1027DE767A}" srcOrd="1" destOrd="0" presId="urn:microsoft.com/office/officeart/2005/8/layout/radial5"/>
    <dgm:cxn modelId="{5E883C2A-F92A-4023-8D82-F2E68B9E8424}" type="presOf" srcId="{8F8BF675-7136-419A-9B10-CEEE33D1EA31}" destId="{41952B4B-E7B4-4253-BFDE-AC1830A107E3}" srcOrd="0" destOrd="0" presId="urn:microsoft.com/office/officeart/2005/8/layout/radial5"/>
    <dgm:cxn modelId="{4150AD58-39D5-473B-911E-92A216F72578}" type="presOf" srcId="{A6A0EE31-D748-4C04-8D2A-95AE3E9801BC}" destId="{7943C032-EF14-496B-AF0C-BA265FB85D72}" srcOrd="0" destOrd="0" presId="urn:microsoft.com/office/officeart/2005/8/layout/radial5"/>
    <dgm:cxn modelId="{2A76335F-8D93-45DB-8423-14C7606093A9}" srcId="{55018B03-5440-40B5-AC6B-23A7566EC0BC}" destId="{67681A08-4A3A-4DC9-BD14-A5495C682D7C}" srcOrd="1" destOrd="0" parTransId="{565D40BF-C001-433D-8BAF-7D437B7F200F}" sibTransId="{022B9B2F-7E97-4A88-A4D8-2F93B9E55C97}"/>
    <dgm:cxn modelId="{6991FF57-5F6C-4820-B41A-3A034B4DF785}" srcId="{55018B03-5440-40B5-AC6B-23A7566EC0BC}" destId="{C1727E1F-1F37-4C81-8A09-D2F730A2FE69}" srcOrd="0" destOrd="0" parTransId="{8F8BF675-7136-419A-9B10-CEEE33D1EA31}" sibTransId="{D3CD6203-7185-4644-833A-965D21F89198}"/>
    <dgm:cxn modelId="{0CD39C63-4EC5-4AC2-851C-7A7BD7C63695}" type="presOf" srcId="{4F705833-B7F8-4C36-A2C2-DAD314ED8B35}" destId="{28871FC5-CE23-4152-A8DC-453ED9E57650}" srcOrd="0" destOrd="0" presId="urn:microsoft.com/office/officeart/2005/8/layout/radial5"/>
    <dgm:cxn modelId="{4544AA63-75E5-42C3-BF4B-C23A20422342}" type="presOf" srcId="{F2BAC56B-9C36-448D-BDB5-D6C984EF3EA2}" destId="{2D7B559B-FE59-48E0-81FC-98DF9D1705AC}" srcOrd="0" destOrd="0" presId="urn:microsoft.com/office/officeart/2005/8/layout/radial5"/>
    <dgm:cxn modelId="{F022C656-3044-4A67-98F2-AD7234BE8658}" srcId="{55018B03-5440-40B5-AC6B-23A7566EC0BC}" destId="{5C306382-8967-4558-8EBD-ACC0CFD71345}" srcOrd="6" destOrd="0" parTransId="{F4054457-CA36-4DF7-9A03-DA7F5D6ED23B}" sibTransId="{E9ECF049-8E7A-4B8F-899A-2EBA8A585630}"/>
    <dgm:cxn modelId="{CF80E756-07FE-45A6-B3FE-E8D77F244E89}" srcId="{55018B03-5440-40B5-AC6B-23A7566EC0BC}" destId="{F2BAC56B-9C36-448D-BDB5-D6C984EF3EA2}" srcOrd="3" destOrd="0" parTransId="{A74519A4-8ABE-4669-908F-22E8FF646A4A}" sibTransId="{21762AD4-6A7A-48D7-A904-D77952BEF57C}"/>
    <dgm:cxn modelId="{A3FB4EBE-19CB-43A6-BE86-1F8CD4257F24}" type="presOf" srcId="{8F8BF675-7136-419A-9B10-CEEE33D1EA31}" destId="{30373E6F-DA47-4A30-8BF6-39116CC3B17F}" srcOrd="1" destOrd="0" presId="urn:microsoft.com/office/officeart/2005/8/layout/radial5"/>
    <dgm:cxn modelId="{D3AD80F8-816E-45EB-8D95-EB6F9790A493}" type="presOf" srcId="{EFE2E002-5D44-4ECD-8085-7E8B5A6CBA8E}" destId="{26D0443F-97F8-4F59-B629-8287A6FD9FFB}" srcOrd="1" destOrd="0" presId="urn:microsoft.com/office/officeart/2005/8/layout/radial5"/>
    <dgm:cxn modelId="{073B9983-B784-4FC6-8523-B5BAB9B58BA0}" type="presOf" srcId="{EFE2E002-5D44-4ECD-8085-7E8B5A6CBA8E}" destId="{6C9C5B40-78CB-477F-8099-79BEAE8FE7D1}" srcOrd="0" destOrd="0" presId="urn:microsoft.com/office/officeart/2005/8/layout/radial5"/>
    <dgm:cxn modelId="{1D7F6F20-05AC-4236-B62C-17692AF90B05}" type="presOf" srcId="{F4054457-CA36-4DF7-9A03-DA7F5D6ED23B}" destId="{F959FA34-23B5-44C2-B2F3-DF1D88D2D37A}" srcOrd="1" destOrd="0" presId="urn:microsoft.com/office/officeart/2005/8/layout/radial5"/>
    <dgm:cxn modelId="{794ED7F7-B552-4C39-8FFF-BDA749BE164E}" type="presOf" srcId="{DCB8D027-005F-4F24-BC36-6DEA41D3E08C}" destId="{73DD2686-26C8-41EE-9A6C-B77B5892793C}" srcOrd="0" destOrd="0" presId="urn:microsoft.com/office/officeart/2005/8/layout/radial5"/>
    <dgm:cxn modelId="{13B447C2-F4B7-4B0A-872A-5E50BFA05469}" srcId="{4F705833-B7F8-4C36-A2C2-DAD314ED8B35}" destId="{55018B03-5440-40B5-AC6B-23A7566EC0BC}" srcOrd="0" destOrd="0" parTransId="{A1E845BC-309B-4313-8E12-882AF0D3C734}" sibTransId="{45885A28-93A1-4DF6-933F-AA6620345B73}"/>
    <dgm:cxn modelId="{E3CEC51E-EF80-436D-8D43-F25C805F1874}" type="presOf" srcId="{EE75E87C-7FEE-426A-8823-9195A6394C12}" destId="{6C4FD722-3879-44E2-A37C-B42EFB0BCF82}" srcOrd="0" destOrd="0" presId="urn:microsoft.com/office/officeart/2005/8/layout/radial5"/>
    <dgm:cxn modelId="{DF267790-7E88-4323-8A82-F41AFE66382F}" srcId="{55018B03-5440-40B5-AC6B-23A7566EC0BC}" destId="{4050EC13-3A68-4483-A7B8-CA5BA46931A3}" srcOrd="2" destOrd="0" parTransId="{DCB8D027-005F-4F24-BC36-6DEA41D3E08C}" sibTransId="{956E2057-C46D-4A98-BB4C-81D846F29403}"/>
    <dgm:cxn modelId="{9E523675-8395-40CA-9912-1C75C61597FC}" srcId="{55018B03-5440-40B5-AC6B-23A7566EC0BC}" destId="{A6A0EE31-D748-4C04-8D2A-95AE3E9801BC}" srcOrd="4" destOrd="0" parTransId="{6653A9CC-3838-4614-907E-52319815C60C}" sibTransId="{D03BF558-8231-48AC-A393-70D256E2BD8E}"/>
    <dgm:cxn modelId="{E505E980-1894-4841-8CBD-3170D7FAF05A}" type="presParOf" srcId="{28871FC5-CE23-4152-A8DC-453ED9E57650}" destId="{D51E3B4B-DDEE-4279-B181-92FA28568E42}" srcOrd="0" destOrd="0" presId="urn:microsoft.com/office/officeart/2005/8/layout/radial5"/>
    <dgm:cxn modelId="{453CA1DE-1135-4C3F-83A6-F5663E5B85B0}" type="presParOf" srcId="{28871FC5-CE23-4152-A8DC-453ED9E57650}" destId="{41952B4B-E7B4-4253-BFDE-AC1830A107E3}" srcOrd="1" destOrd="0" presId="urn:microsoft.com/office/officeart/2005/8/layout/radial5"/>
    <dgm:cxn modelId="{EB5D4B57-DF9C-48C1-8DC7-4F449F4DF495}" type="presParOf" srcId="{41952B4B-E7B4-4253-BFDE-AC1830A107E3}" destId="{30373E6F-DA47-4A30-8BF6-39116CC3B17F}" srcOrd="0" destOrd="0" presId="urn:microsoft.com/office/officeart/2005/8/layout/radial5"/>
    <dgm:cxn modelId="{13CF9744-D708-40F8-BC92-31D7D0DA70D6}" type="presParOf" srcId="{28871FC5-CE23-4152-A8DC-453ED9E57650}" destId="{3291AFF7-492D-4B85-86E1-32CD0FF412B1}" srcOrd="2" destOrd="0" presId="urn:microsoft.com/office/officeart/2005/8/layout/radial5"/>
    <dgm:cxn modelId="{E1EE30FE-53C9-4E52-B220-6219F08FEF8C}" type="presParOf" srcId="{28871FC5-CE23-4152-A8DC-453ED9E57650}" destId="{C5699BCE-FAFF-41AE-AFF8-4851CA564213}" srcOrd="3" destOrd="0" presId="urn:microsoft.com/office/officeart/2005/8/layout/radial5"/>
    <dgm:cxn modelId="{64DAF926-A550-40FB-A1A4-C94512D2CCC5}" type="presParOf" srcId="{C5699BCE-FAFF-41AE-AFF8-4851CA564213}" destId="{6755AF77-20AC-4925-A50D-ACF4C424898C}" srcOrd="0" destOrd="0" presId="urn:microsoft.com/office/officeart/2005/8/layout/radial5"/>
    <dgm:cxn modelId="{223E13DA-8A0F-417B-8973-42442915D5BD}" type="presParOf" srcId="{28871FC5-CE23-4152-A8DC-453ED9E57650}" destId="{B6056752-1F5D-4D63-8A74-60DCE3ECB99A}" srcOrd="4" destOrd="0" presId="urn:microsoft.com/office/officeart/2005/8/layout/radial5"/>
    <dgm:cxn modelId="{2076DC68-6C43-4159-92DA-161B79ACCBD2}" type="presParOf" srcId="{28871FC5-CE23-4152-A8DC-453ED9E57650}" destId="{73DD2686-26C8-41EE-9A6C-B77B5892793C}" srcOrd="5" destOrd="0" presId="urn:microsoft.com/office/officeart/2005/8/layout/radial5"/>
    <dgm:cxn modelId="{8DABE331-0422-45B7-915E-C7A2C4187B48}" type="presParOf" srcId="{73DD2686-26C8-41EE-9A6C-B77B5892793C}" destId="{907BFD6F-D3EE-45F1-9059-7BF2179CF475}" srcOrd="0" destOrd="0" presId="urn:microsoft.com/office/officeart/2005/8/layout/radial5"/>
    <dgm:cxn modelId="{1EFF0C73-E86C-4F04-956A-7A25417BA97B}" type="presParOf" srcId="{28871FC5-CE23-4152-A8DC-453ED9E57650}" destId="{2EC494EF-6607-4980-B49D-61F3F3F79B7C}" srcOrd="6" destOrd="0" presId="urn:microsoft.com/office/officeart/2005/8/layout/radial5"/>
    <dgm:cxn modelId="{AB1138C8-1539-40C7-81AA-5E641DDEBC88}" type="presParOf" srcId="{28871FC5-CE23-4152-A8DC-453ED9E57650}" destId="{17814A4F-057D-46E4-B3C1-22FA5D3D17DF}" srcOrd="7" destOrd="0" presId="urn:microsoft.com/office/officeart/2005/8/layout/radial5"/>
    <dgm:cxn modelId="{97D8CE27-A2AF-433A-BB00-4E43A1677DF7}" type="presParOf" srcId="{17814A4F-057D-46E4-B3C1-22FA5D3D17DF}" destId="{DD934AC7-A792-4B9A-9B35-C3CDF8A8D7FD}" srcOrd="0" destOrd="0" presId="urn:microsoft.com/office/officeart/2005/8/layout/radial5"/>
    <dgm:cxn modelId="{EB6883D0-B0BA-4CC0-8FEA-90D841AE88E7}" type="presParOf" srcId="{28871FC5-CE23-4152-A8DC-453ED9E57650}" destId="{2D7B559B-FE59-48E0-81FC-98DF9D1705AC}" srcOrd="8" destOrd="0" presId="urn:microsoft.com/office/officeart/2005/8/layout/radial5"/>
    <dgm:cxn modelId="{3A2721AB-27A9-4429-8B67-809447610256}" type="presParOf" srcId="{28871FC5-CE23-4152-A8DC-453ED9E57650}" destId="{DF470B48-EA7E-4324-B49E-0DD7405745A1}" srcOrd="9" destOrd="0" presId="urn:microsoft.com/office/officeart/2005/8/layout/radial5"/>
    <dgm:cxn modelId="{9210453A-E04C-4657-9B7A-E6043A1145FD}" type="presParOf" srcId="{DF470B48-EA7E-4324-B49E-0DD7405745A1}" destId="{7690F2CD-EB16-40B5-ABB9-AE1027DE767A}" srcOrd="0" destOrd="0" presId="urn:microsoft.com/office/officeart/2005/8/layout/radial5"/>
    <dgm:cxn modelId="{E16FBCFD-EAB2-4B14-8276-AA5361A6291D}" type="presParOf" srcId="{28871FC5-CE23-4152-A8DC-453ED9E57650}" destId="{7943C032-EF14-496B-AF0C-BA265FB85D72}" srcOrd="10" destOrd="0" presId="urn:microsoft.com/office/officeart/2005/8/layout/radial5"/>
    <dgm:cxn modelId="{F54C7D2B-07D5-4E12-B48C-C7EA7E1802D0}" type="presParOf" srcId="{28871FC5-CE23-4152-A8DC-453ED9E57650}" destId="{6C9C5B40-78CB-477F-8099-79BEAE8FE7D1}" srcOrd="11" destOrd="0" presId="urn:microsoft.com/office/officeart/2005/8/layout/radial5"/>
    <dgm:cxn modelId="{8E83E789-D5D0-41A0-9630-C702CD64D615}" type="presParOf" srcId="{6C9C5B40-78CB-477F-8099-79BEAE8FE7D1}" destId="{26D0443F-97F8-4F59-B629-8287A6FD9FFB}" srcOrd="0" destOrd="0" presId="urn:microsoft.com/office/officeart/2005/8/layout/radial5"/>
    <dgm:cxn modelId="{FF79160E-C631-4146-91AC-4792F5F98FCC}" type="presParOf" srcId="{28871FC5-CE23-4152-A8DC-453ED9E57650}" destId="{6C4FD722-3879-44E2-A37C-B42EFB0BCF82}" srcOrd="12" destOrd="0" presId="urn:microsoft.com/office/officeart/2005/8/layout/radial5"/>
    <dgm:cxn modelId="{F15A1D77-1A00-4045-8327-F7ACAC265EB5}" type="presParOf" srcId="{28871FC5-CE23-4152-A8DC-453ED9E57650}" destId="{475DAE00-9798-46C6-A0DF-3AE1AA7C6AFD}" srcOrd="13" destOrd="0" presId="urn:microsoft.com/office/officeart/2005/8/layout/radial5"/>
    <dgm:cxn modelId="{F3E32BFC-E4AD-41D6-AB6A-81CAF25F2A76}" type="presParOf" srcId="{475DAE00-9798-46C6-A0DF-3AE1AA7C6AFD}" destId="{F959FA34-23B5-44C2-B2F3-DF1D88D2D37A}" srcOrd="0" destOrd="0" presId="urn:microsoft.com/office/officeart/2005/8/layout/radial5"/>
    <dgm:cxn modelId="{20EB54B8-46CC-4F30-AA37-F2F4640FB05D}" type="presParOf" srcId="{28871FC5-CE23-4152-A8DC-453ED9E57650}" destId="{38FB9FE7-6EF5-48AB-BC70-DCD02CA79DC0}" srcOrd="14"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86CF55C-BB86-4F0C-B4FE-893ABBC15A1E}" type="doc">
      <dgm:prSet loTypeId="urn:microsoft.com/office/officeart/2005/8/layout/radial5" loCatId="cycle" qsTypeId="urn:microsoft.com/office/officeart/2005/8/quickstyle/simple5" qsCatId="simple" csTypeId="urn:microsoft.com/office/officeart/2005/8/colors/colorful5" csCatId="colorful" phldr="1"/>
      <dgm:spPr/>
      <dgm:t>
        <a:bodyPr/>
        <a:lstStyle/>
        <a:p>
          <a:endParaRPr lang="en-US"/>
        </a:p>
      </dgm:t>
    </dgm:pt>
    <dgm:pt modelId="{914E2630-2D90-45DE-AEF4-77FEF0B82E9F}">
      <dgm:prSet phldrT="[Text]"/>
      <dgm:spPr/>
      <dgm:t>
        <a:bodyPr/>
        <a:lstStyle/>
        <a:p>
          <a:r>
            <a:rPr lang="en-US" b="1" dirty="0"/>
            <a:t>Environment</a:t>
          </a:r>
        </a:p>
      </dgm:t>
    </dgm:pt>
    <dgm:pt modelId="{31F63EB8-8EFF-4E1D-A445-F903EB9E9BAF}" type="parTrans" cxnId="{C9C2B7B3-8954-4EE9-9707-B2B63FF29EF0}">
      <dgm:prSet/>
      <dgm:spPr/>
      <dgm:t>
        <a:bodyPr/>
        <a:lstStyle/>
        <a:p>
          <a:endParaRPr lang="en-US"/>
        </a:p>
      </dgm:t>
    </dgm:pt>
    <dgm:pt modelId="{137B7834-1036-49EC-A07D-025B94EA9726}" type="sibTrans" cxnId="{C9C2B7B3-8954-4EE9-9707-B2B63FF29EF0}">
      <dgm:prSet/>
      <dgm:spPr/>
      <dgm:t>
        <a:bodyPr/>
        <a:lstStyle/>
        <a:p>
          <a:endParaRPr lang="en-US"/>
        </a:p>
      </dgm:t>
    </dgm:pt>
    <dgm:pt modelId="{AA8D6FC9-2E5F-4E17-9E08-ED5CEB53E4EB}">
      <dgm:prSet phldrT="[Text]"/>
      <dgm:spPr/>
      <dgm:t>
        <a:bodyPr/>
        <a:lstStyle/>
        <a:p>
          <a:r>
            <a:rPr lang="en-US" dirty="0"/>
            <a:t>Reduce obstacles</a:t>
          </a:r>
        </a:p>
      </dgm:t>
    </dgm:pt>
    <dgm:pt modelId="{BD4ABEA2-8D7C-43B9-B96C-F9D3857A08E3}" type="parTrans" cxnId="{5D5FD1A5-1387-4B42-A343-DE350A49334E}">
      <dgm:prSet/>
      <dgm:spPr/>
      <dgm:t>
        <a:bodyPr/>
        <a:lstStyle/>
        <a:p>
          <a:endParaRPr lang="en-US"/>
        </a:p>
      </dgm:t>
    </dgm:pt>
    <dgm:pt modelId="{F23D557E-D84C-4927-984B-20DC3E9E1081}" type="sibTrans" cxnId="{5D5FD1A5-1387-4B42-A343-DE350A49334E}">
      <dgm:prSet/>
      <dgm:spPr/>
      <dgm:t>
        <a:bodyPr/>
        <a:lstStyle/>
        <a:p>
          <a:endParaRPr lang="en-US"/>
        </a:p>
      </dgm:t>
    </dgm:pt>
    <dgm:pt modelId="{FE5F784C-50B5-47CF-AB79-D50D96937497}">
      <dgm:prSet phldrT="[Text]"/>
      <dgm:spPr/>
      <dgm:t>
        <a:bodyPr/>
        <a:lstStyle/>
        <a:p>
          <a:r>
            <a:rPr lang="en-US" dirty="0"/>
            <a:t>Lighting</a:t>
          </a:r>
        </a:p>
      </dgm:t>
    </dgm:pt>
    <dgm:pt modelId="{23F19551-3826-4FF4-A7A1-65A8E8A1838A}" type="parTrans" cxnId="{72261108-3CA0-4ADE-8F06-3DD28A62BB80}">
      <dgm:prSet/>
      <dgm:spPr/>
      <dgm:t>
        <a:bodyPr/>
        <a:lstStyle/>
        <a:p>
          <a:endParaRPr lang="en-US"/>
        </a:p>
      </dgm:t>
    </dgm:pt>
    <dgm:pt modelId="{5287F23E-2F77-4675-8BD9-4CF8E54F0310}" type="sibTrans" cxnId="{72261108-3CA0-4ADE-8F06-3DD28A62BB80}">
      <dgm:prSet/>
      <dgm:spPr/>
      <dgm:t>
        <a:bodyPr/>
        <a:lstStyle/>
        <a:p>
          <a:endParaRPr lang="en-US"/>
        </a:p>
      </dgm:t>
    </dgm:pt>
    <dgm:pt modelId="{071B8F7F-9D1C-4FB0-B86E-959643C1FF36}">
      <dgm:prSet phldrT="[Text]"/>
      <dgm:spPr/>
      <dgm:t>
        <a:bodyPr/>
        <a:lstStyle/>
        <a:p>
          <a:r>
            <a:rPr lang="en-US" dirty="0"/>
            <a:t>Flooring</a:t>
          </a:r>
        </a:p>
      </dgm:t>
    </dgm:pt>
    <dgm:pt modelId="{C5EDC62B-0B85-40B4-8F2F-AC3FC4380A39}" type="parTrans" cxnId="{A370E51C-A8ED-48A2-B630-EE376DAED891}">
      <dgm:prSet/>
      <dgm:spPr/>
      <dgm:t>
        <a:bodyPr/>
        <a:lstStyle/>
        <a:p>
          <a:endParaRPr lang="en-US"/>
        </a:p>
      </dgm:t>
    </dgm:pt>
    <dgm:pt modelId="{FDD57A6E-6680-469A-AC18-FC8EB5801130}" type="sibTrans" cxnId="{A370E51C-A8ED-48A2-B630-EE376DAED891}">
      <dgm:prSet/>
      <dgm:spPr/>
      <dgm:t>
        <a:bodyPr/>
        <a:lstStyle/>
        <a:p>
          <a:endParaRPr lang="en-US"/>
        </a:p>
      </dgm:t>
    </dgm:pt>
    <dgm:pt modelId="{E40CD28D-DCBA-4382-BE1C-DF5565BDDA16}" type="pres">
      <dgm:prSet presAssocID="{186CF55C-BB86-4F0C-B4FE-893ABBC15A1E}" presName="Name0" presStyleCnt="0">
        <dgm:presLayoutVars>
          <dgm:chMax val="1"/>
          <dgm:dir/>
          <dgm:animLvl val="ctr"/>
          <dgm:resizeHandles val="exact"/>
        </dgm:presLayoutVars>
      </dgm:prSet>
      <dgm:spPr/>
      <dgm:t>
        <a:bodyPr/>
        <a:lstStyle/>
        <a:p>
          <a:endParaRPr lang="en-GB"/>
        </a:p>
      </dgm:t>
    </dgm:pt>
    <dgm:pt modelId="{3711C8BB-A4BD-41BD-A328-3B5706CB4492}" type="pres">
      <dgm:prSet presAssocID="{914E2630-2D90-45DE-AEF4-77FEF0B82E9F}" presName="centerShape" presStyleLbl="node0" presStyleIdx="0" presStyleCnt="1" custScaleX="123281" custScaleY="76415" custLinFactNeighborX="0" custLinFactNeighborY="1800"/>
      <dgm:spPr/>
      <dgm:t>
        <a:bodyPr/>
        <a:lstStyle/>
        <a:p>
          <a:endParaRPr lang="en-GB"/>
        </a:p>
      </dgm:t>
    </dgm:pt>
    <dgm:pt modelId="{E23ABBEE-59A8-406B-877A-A7695C6AE16C}" type="pres">
      <dgm:prSet presAssocID="{BD4ABEA2-8D7C-43B9-B96C-F9D3857A08E3}" presName="parTrans" presStyleLbl="sibTrans2D1" presStyleIdx="0" presStyleCnt="3"/>
      <dgm:spPr/>
      <dgm:t>
        <a:bodyPr/>
        <a:lstStyle/>
        <a:p>
          <a:endParaRPr lang="en-GB"/>
        </a:p>
      </dgm:t>
    </dgm:pt>
    <dgm:pt modelId="{3BBE6A8F-7502-4179-ABFA-EF02ECB7E94F}" type="pres">
      <dgm:prSet presAssocID="{BD4ABEA2-8D7C-43B9-B96C-F9D3857A08E3}" presName="connectorText" presStyleLbl="sibTrans2D1" presStyleIdx="0" presStyleCnt="3"/>
      <dgm:spPr/>
      <dgm:t>
        <a:bodyPr/>
        <a:lstStyle/>
        <a:p>
          <a:endParaRPr lang="en-GB"/>
        </a:p>
      </dgm:t>
    </dgm:pt>
    <dgm:pt modelId="{5B0E698F-4E45-48C6-BCB3-DEF17F7A1DC4}" type="pres">
      <dgm:prSet presAssocID="{AA8D6FC9-2E5F-4E17-9E08-ED5CEB53E4EB}" presName="node" presStyleLbl="node1" presStyleIdx="0" presStyleCnt="3">
        <dgm:presLayoutVars>
          <dgm:bulletEnabled val="1"/>
        </dgm:presLayoutVars>
      </dgm:prSet>
      <dgm:spPr/>
      <dgm:t>
        <a:bodyPr/>
        <a:lstStyle/>
        <a:p>
          <a:endParaRPr lang="en-GB"/>
        </a:p>
      </dgm:t>
    </dgm:pt>
    <dgm:pt modelId="{41C6B33D-B267-4555-9580-29A59017204B}" type="pres">
      <dgm:prSet presAssocID="{23F19551-3826-4FF4-A7A1-65A8E8A1838A}" presName="parTrans" presStyleLbl="sibTrans2D1" presStyleIdx="1" presStyleCnt="3"/>
      <dgm:spPr/>
      <dgm:t>
        <a:bodyPr/>
        <a:lstStyle/>
        <a:p>
          <a:endParaRPr lang="en-GB"/>
        </a:p>
      </dgm:t>
    </dgm:pt>
    <dgm:pt modelId="{C819DC8E-E120-446D-B4E8-6C8E9BAA7299}" type="pres">
      <dgm:prSet presAssocID="{23F19551-3826-4FF4-A7A1-65A8E8A1838A}" presName="connectorText" presStyleLbl="sibTrans2D1" presStyleIdx="1" presStyleCnt="3"/>
      <dgm:spPr/>
      <dgm:t>
        <a:bodyPr/>
        <a:lstStyle/>
        <a:p>
          <a:endParaRPr lang="en-GB"/>
        </a:p>
      </dgm:t>
    </dgm:pt>
    <dgm:pt modelId="{767E423B-2866-4FC8-976D-D185443CD9F1}" type="pres">
      <dgm:prSet presAssocID="{FE5F784C-50B5-47CF-AB79-D50D96937497}" presName="node" presStyleLbl="node1" presStyleIdx="1" presStyleCnt="3" custRadScaleRad="120719" custRadScaleInc="-46289">
        <dgm:presLayoutVars>
          <dgm:bulletEnabled val="1"/>
        </dgm:presLayoutVars>
      </dgm:prSet>
      <dgm:spPr/>
      <dgm:t>
        <a:bodyPr/>
        <a:lstStyle/>
        <a:p>
          <a:endParaRPr lang="en-GB"/>
        </a:p>
      </dgm:t>
    </dgm:pt>
    <dgm:pt modelId="{642F602F-BE4C-421E-B4AF-2AEF3F753E23}" type="pres">
      <dgm:prSet presAssocID="{C5EDC62B-0B85-40B4-8F2F-AC3FC4380A39}" presName="parTrans" presStyleLbl="sibTrans2D1" presStyleIdx="2" presStyleCnt="3"/>
      <dgm:spPr/>
      <dgm:t>
        <a:bodyPr/>
        <a:lstStyle/>
        <a:p>
          <a:endParaRPr lang="en-GB"/>
        </a:p>
      </dgm:t>
    </dgm:pt>
    <dgm:pt modelId="{685AD50C-91F5-47E4-8C98-AE1F8F238DCE}" type="pres">
      <dgm:prSet presAssocID="{C5EDC62B-0B85-40B4-8F2F-AC3FC4380A39}" presName="connectorText" presStyleLbl="sibTrans2D1" presStyleIdx="2" presStyleCnt="3"/>
      <dgm:spPr/>
      <dgm:t>
        <a:bodyPr/>
        <a:lstStyle/>
        <a:p>
          <a:endParaRPr lang="en-GB"/>
        </a:p>
      </dgm:t>
    </dgm:pt>
    <dgm:pt modelId="{9CB3B97E-8AFD-4542-9F17-6C40561B0077}" type="pres">
      <dgm:prSet presAssocID="{071B8F7F-9D1C-4FB0-B86E-959643C1FF36}" presName="node" presStyleLbl="node1" presStyleIdx="2" presStyleCnt="3" custRadScaleRad="120347" custRadScaleInc="46277">
        <dgm:presLayoutVars>
          <dgm:bulletEnabled val="1"/>
        </dgm:presLayoutVars>
      </dgm:prSet>
      <dgm:spPr/>
      <dgm:t>
        <a:bodyPr/>
        <a:lstStyle/>
        <a:p>
          <a:endParaRPr lang="en-GB"/>
        </a:p>
      </dgm:t>
    </dgm:pt>
  </dgm:ptLst>
  <dgm:cxnLst>
    <dgm:cxn modelId="{85C210C2-DC94-4B03-9ADE-3B4E0E30F448}" type="presOf" srcId="{FE5F784C-50B5-47CF-AB79-D50D96937497}" destId="{767E423B-2866-4FC8-976D-D185443CD9F1}" srcOrd="0" destOrd="0" presId="urn:microsoft.com/office/officeart/2005/8/layout/radial5"/>
    <dgm:cxn modelId="{A370E51C-A8ED-48A2-B630-EE376DAED891}" srcId="{914E2630-2D90-45DE-AEF4-77FEF0B82E9F}" destId="{071B8F7F-9D1C-4FB0-B86E-959643C1FF36}" srcOrd="2" destOrd="0" parTransId="{C5EDC62B-0B85-40B4-8F2F-AC3FC4380A39}" sibTransId="{FDD57A6E-6680-469A-AC18-FC8EB5801130}"/>
    <dgm:cxn modelId="{74E42407-6213-4938-AECB-6DB42F8EF5A9}" type="presOf" srcId="{914E2630-2D90-45DE-AEF4-77FEF0B82E9F}" destId="{3711C8BB-A4BD-41BD-A328-3B5706CB4492}" srcOrd="0" destOrd="0" presId="urn:microsoft.com/office/officeart/2005/8/layout/radial5"/>
    <dgm:cxn modelId="{2637EDB4-ADE1-4757-8697-E749862138CF}" type="presOf" srcId="{C5EDC62B-0B85-40B4-8F2F-AC3FC4380A39}" destId="{642F602F-BE4C-421E-B4AF-2AEF3F753E23}" srcOrd="0" destOrd="0" presId="urn:microsoft.com/office/officeart/2005/8/layout/radial5"/>
    <dgm:cxn modelId="{503CB279-2831-4551-96B3-480363FAC2B8}" type="presOf" srcId="{AA8D6FC9-2E5F-4E17-9E08-ED5CEB53E4EB}" destId="{5B0E698F-4E45-48C6-BCB3-DEF17F7A1DC4}" srcOrd="0" destOrd="0" presId="urn:microsoft.com/office/officeart/2005/8/layout/radial5"/>
    <dgm:cxn modelId="{63B6DE04-0ABA-4828-961F-58964CB57C7F}" type="presOf" srcId="{BD4ABEA2-8D7C-43B9-B96C-F9D3857A08E3}" destId="{E23ABBEE-59A8-406B-877A-A7695C6AE16C}" srcOrd="0" destOrd="0" presId="urn:microsoft.com/office/officeart/2005/8/layout/radial5"/>
    <dgm:cxn modelId="{C9C2B7B3-8954-4EE9-9707-B2B63FF29EF0}" srcId="{186CF55C-BB86-4F0C-B4FE-893ABBC15A1E}" destId="{914E2630-2D90-45DE-AEF4-77FEF0B82E9F}" srcOrd="0" destOrd="0" parTransId="{31F63EB8-8EFF-4E1D-A445-F903EB9E9BAF}" sibTransId="{137B7834-1036-49EC-A07D-025B94EA9726}"/>
    <dgm:cxn modelId="{EA858652-C803-45E3-A585-79E12D732462}" type="presOf" srcId="{23F19551-3826-4FF4-A7A1-65A8E8A1838A}" destId="{41C6B33D-B267-4555-9580-29A59017204B}" srcOrd="0" destOrd="0" presId="urn:microsoft.com/office/officeart/2005/8/layout/radial5"/>
    <dgm:cxn modelId="{D6A5C736-1174-48C7-BC00-031E7D3E21F8}" type="presOf" srcId="{23F19551-3826-4FF4-A7A1-65A8E8A1838A}" destId="{C819DC8E-E120-446D-B4E8-6C8E9BAA7299}" srcOrd="1" destOrd="0" presId="urn:microsoft.com/office/officeart/2005/8/layout/radial5"/>
    <dgm:cxn modelId="{19172274-08CD-465F-AA3E-17D58CCEAAC2}" type="presOf" srcId="{BD4ABEA2-8D7C-43B9-B96C-F9D3857A08E3}" destId="{3BBE6A8F-7502-4179-ABFA-EF02ECB7E94F}" srcOrd="1" destOrd="0" presId="urn:microsoft.com/office/officeart/2005/8/layout/radial5"/>
    <dgm:cxn modelId="{72A98BC6-125E-428D-AF18-E8852AF51893}" type="presOf" srcId="{C5EDC62B-0B85-40B4-8F2F-AC3FC4380A39}" destId="{685AD50C-91F5-47E4-8C98-AE1F8F238DCE}" srcOrd="1" destOrd="0" presId="urn:microsoft.com/office/officeart/2005/8/layout/radial5"/>
    <dgm:cxn modelId="{5D5FD1A5-1387-4B42-A343-DE350A49334E}" srcId="{914E2630-2D90-45DE-AEF4-77FEF0B82E9F}" destId="{AA8D6FC9-2E5F-4E17-9E08-ED5CEB53E4EB}" srcOrd="0" destOrd="0" parTransId="{BD4ABEA2-8D7C-43B9-B96C-F9D3857A08E3}" sibTransId="{F23D557E-D84C-4927-984B-20DC3E9E1081}"/>
    <dgm:cxn modelId="{59DB4732-8878-4B7F-935B-B1ABFC9AB02D}" type="presOf" srcId="{071B8F7F-9D1C-4FB0-B86E-959643C1FF36}" destId="{9CB3B97E-8AFD-4542-9F17-6C40561B0077}" srcOrd="0" destOrd="0" presId="urn:microsoft.com/office/officeart/2005/8/layout/radial5"/>
    <dgm:cxn modelId="{72261108-3CA0-4ADE-8F06-3DD28A62BB80}" srcId="{914E2630-2D90-45DE-AEF4-77FEF0B82E9F}" destId="{FE5F784C-50B5-47CF-AB79-D50D96937497}" srcOrd="1" destOrd="0" parTransId="{23F19551-3826-4FF4-A7A1-65A8E8A1838A}" sibTransId="{5287F23E-2F77-4675-8BD9-4CF8E54F0310}"/>
    <dgm:cxn modelId="{61B9AFA6-4611-40ED-B5C9-9236FC2B909D}" type="presOf" srcId="{186CF55C-BB86-4F0C-B4FE-893ABBC15A1E}" destId="{E40CD28D-DCBA-4382-BE1C-DF5565BDDA16}" srcOrd="0" destOrd="0" presId="urn:microsoft.com/office/officeart/2005/8/layout/radial5"/>
    <dgm:cxn modelId="{D3F516D7-E8A2-4650-BEF3-BF58BB246756}" type="presParOf" srcId="{E40CD28D-DCBA-4382-BE1C-DF5565BDDA16}" destId="{3711C8BB-A4BD-41BD-A328-3B5706CB4492}" srcOrd="0" destOrd="0" presId="urn:microsoft.com/office/officeart/2005/8/layout/radial5"/>
    <dgm:cxn modelId="{6B6D4620-8814-489A-BFD9-A4626BA70CC2}" type="presParOf" srcId="{E40CD28D-DCBA-4382-BE1C-DF5565BDDA16}" destId="{E23ABBEE-59A8-406B-877A-A7695C6AE16C}" srcOrd="1" destOrd="0" presId="urn:microsoft.com/office/officeart/2005/8/layout/radial5"/>
    <dgm:cxn modelId="{8B0D28A5-16D4-4AE7-A654-72DF96009D28}" type="presParOf" srcId="{E23ABBEE-59A8-406B-877A-A7695C6AE16C}" destId="{3BBE6A8F-7502-4179-ABFA-EF02ECB7E94F}" srcOrd="0" destOrd="0" presId="urn:microsoft.com/office/officeart/2005/8/layout/radial5"/>
    <dgm:cxn modelId="{471132CE-2ED5-48C2-A676-1A1C4EB3E853}" type="presParOf" srcId="{E40CD28D-DCBA-4382-BE1C-DF5565BDDA16}" destId="{5B0E698F-4E45-48C6-BCB3-DEF17F7A1DC4}" srcOrd="2" destOrd="0" presId="urn:microsoft.com/office/officeart/2005/8/layout/radial5"/>
    <dgm:cxn modelId="{19D3A786-1BB5-4FF0-A861-CF1E3292B189}" type="presParOf" srcId="{E40CD28D-DCBA-4382-BE1C-DF5565BDDA16}" destId="{41C6B33D-B267-4555-9580-29A59017204B}" srcOrd="3" destOrd="0" presId="urn:microsoft.com/office/officeart/2005/8/layout/radial5"/>
    <dgm:cxn modelId="{B5C5CFA6-123E-412E-B8BD-EC6FE4636562}" type="presParOf" srcId="{41C6B33D-B267-4555-9580-29A59017204B}" destId="{C819DC8E-E120-446D-B4E8-6C8E9BAA7299}" srcOrd="0" destOrd="0" presId="urn:microsoft.com/office/officeart/2005/8/layout/radial5"/>
    <dgm:cxn modelId="{6597400C-8E14-4549-A668-3260EA77869E}" type="presParOf" srcId="{E40CD28D-DCBA-4382-BE1C-DF5565BDDA16}" destId="{767E423B-2866-4FC8-976D-D185443CD9F1}" srcOrd="4" destOrd="0" presId="urn:microsoft.com/office/officeart/2005/8/layout/radial5"/>
    <dgm:cxn modelId="{AAB9EBB4-C7A6-4BF0-AC32-6C8728E48C0C}" type="presParOf" srcId="{E40CD28D-DCBA-4382-BE1C-DF5565BDDA16}" destId="{642F602F-BE4C-421E-B4AF-2AEF3F753E23}" srcOrd="5" destOrd="0" presId="urn:microsoft.com/office/officeart/2005/8/layout/radial5"/>
    <dgm:cxn modelId="{B52F64D8-B8D1-45F6-B713-147C5680DC32}" type="presParOf" srcId="{642F602F-BE4C-421E-B4AF-2AEF3F753E23}" destId="{685AD50C-91F5-47E4-8C98-AE1F8F238DCE}" srcOrd="0" destOrd="0" presId="urn:microsoft.com/office/officeart/2005/8/layout/radial5"/>
    <dgm:cxn modelId="{DDBF7315-BF8D-4572-8B90-891254F13A31}" type="presParOf" srcId="{E40CD28D-DCBA-4382-BE1C-DF5565BDDA16}" destId="{9CB3B97E-8AFD-4542-9F17-6C40561B0077}" srcOrd="6"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9950EE7-0898-47E9-A3EB-158708F1A4A4}" type="doc">
      <dgm:prSet loTypeId="urn:microsoft.com/office/officeart/2005/8/layout/radial5" loCatId="cycle" qsTypeId="urn:microsoft.com/office/officeart/2005/8/quickstyle/simple5" qsCatId="simple" csTypeId="urn:microsoft.com/office/officeart/2005/8/colors/colorful5" csCatId="colorful" phldr="1"/>
      <dgm:spPr/>
      <dgm:t>
        <a:bodyPr/>
        <a:lstStyle/>
        <a:p>
          <a:endParaRPr lang="en-US"/>
        </a:p>
      </dgm:t>
    </dgm:pt>
    <dgm:pt modelId="{B2FF6EF1-D8D2-4386-89D3-31D0F56C6126}">
      <dgm:prSet phldrT="[Text]"/>
      <dgm:spPr/>
      <dgm:t>
        <a:bodyPr/>
        <a:lstStyle/>
        <a:p>
          <a:r>
            <a:rPr lang="en-US" b="1" dirty="0"/>
            <a:t>Emotional/ Psychological</a:t>
          </a:r>
        </a:p>
      </dgm:t>
    </dgm:pt>
    <dgm:pt modelId="{3BBF806A-4943-417D-AD07-357323C41028}" type="parTrans" cxnId="{8A0FB499-D24B-41AC-AF3D-54F9D4A61C57}">
      <dgm:prSet/>
      <dgm:spPr/>
      <dgm:t>
        <a:bodyPr/>
        <a:lstStyle/>
        <a:p>
          <a:endParaRPr lang="en-US"/>
        </a:p>
      </dgm:t>
    </dgm:pt>
    <dgm:pt modelId="{DECF6048-EEE2-4C50-99C2-A9B5D27609EC}" type="sibTrans" cxnId="{8A0FB499-D24B-41AC-AF3D-54F9D4A61C57}">
      <dgm:prSet/>
      <dgm:spPr/>
      <dgm:t>
        <a:bodyPr/>
        <a:lstStyle/>
        <a:p>
          <a:endParaRPr lang="en-US"/>
        </a:p>
      </dgm:t>
    </dgm:pt>
    <dgm:pt modelId="{0BEA4831-7134-4025-A342-F609B794C336}">
      <dgm:prSet phldrT="[Text]"/>
      <dgm:spPr/>
      <dgm:t>
        <a:bodyPr/>
        <a:lstStyle/>
        <a:p>
          <a:r>
            <a:rPr lang="en-US" dirty="0"/>
            <a:t>Compassion</a:t>
          </a:r>
        </a:p>
      </dgm:t>
    </dgm:pt>
    <dgm:pt modelId="{D3CE8C51-A64C-471E-9D9B-BF207663EE5F}" type="parTrans" cxnId="{71302919-260F-4272-B6F3-05931F863EA1}">
      <dgm:prSet/>
      <dgm:spPr/>
      <dgm:t>
        <a:bodyPr/>
        <a:lstStyle/>
        <a:p>
          <a:endParaRPr lang="en-US"/>
        </a:p>
      </dgm:t>
    </dgm:pt>
    <dgm:pt modelId="{C7976B8D-23C9-4BAC-9346-582C963FA129}" type="sibTrans" cxnId="{71302919-260F-4272-B6F3-05931F863EA1}">
      <dgm:prSet/>
      <dgm:spPr/>
      <dgm:t>
        <a:bodyPr/>
        <a:lstStyle/>
        <a:p>
          <a:endParaRPr lang="en-US"/>
        </a:p>
      </dgm:t>
    </dgm:pt>
    <dgm:pt modelId="{4FBE13FF-0907-49C9-B821-1185CE420C2B}">
      <dgm:prSet phldrT="[Text]"/>
      <dgm:spPr/>
      <dgm:t>
        <a:bodyPr/>
        <a:lstStyle/>
        <a:p>
          <a:r>
            <a:rPr lang="en-US" dirty="0"/>
            <a:t>Understanding</a:t>
          </a:r>
        </a:p>
      </dgm:t>
    </dgm:pt>
    <dgm:pt modelId="{4BD74264-2EDD-49DA-B032-BC65168E1A6D}" type="parTrans" cxnId="{5D534EC4-BDF5-46ED-BEC3-9339534E5928}">
      <dgm:prSet/>
      <dgm:spPr/>
      <dgm:t>
        <a:bodyPr/>
        <a:lstStyle/>
        <a:p>
          <a:endParaRPr lang="en-US"/>
        </a:p>
      </dgm:t>
    </dgm:pt>
    <dgm:pt modelId="{F54F0AF3-B734-45F8-9F93-A98BBBDC4FC2}" type="sibTrans" cxnId="{5D534EC4-BDF5-46ED-BEC3-9339534E5928}">
      <dgm:prSet/>
      <dgm:spPr/>
      <dgm:t>
        <a:bodyPr/>
        <a:lstStyle/>
        <a:p>
          <a:endParaRPr lang="en-US"/>
        </a:p>
      </dgm:t>
    </dgm:pt>
    <dgm:pt modelId="{04182C5F-8ADE-402B-95F3-CEDCD24B6CA4}">
      <dgm:prSet phldrT="[Text]"/>
      <dgm:spPr/>
      <dgm:t>
        <a:bodyPr/>
        <a:lstStyle/>
        <a:p>
          <a:r>
            <a:rPr lang="en-US" dirty="0"/>
            <a:t>Reassurance</a:t>
          </a:r>
        </a:p>
      </dgm:t>
    </dgm:pt>
    <dgm:pt modelId="{3A3D9D8A-202A-47DD-B558-5DF18BBA3037}" type="parTrans" cxnId="{F230531A-3EA2-4419-816E-CE8AFF9D2971}">
      <dgm:prSet/>
      <dgm:spPr/>
      <dgm:t>
        <a:bodyPr/>
        <a:lstStyle/>
        <a:p>
          <a:endParaRPr lang="en-US"/>
        </a:p>
      </dgm:t>
    </dgm:pt>
    <dgm:pt modelId="{3E228A95-889E-452A-9622-365400A81108}" type="sibTrans" cxnId="{F230531A-3EA2-4419-816E-CE8AFF9D2971}">
      <dgm:prSet/>
      <dgm:spPr/>
      <dgm:t>
        <a:bodyPr/>
        <a:lstStyle/>
        <a:p>
          <a:endParaRPr lang="en-US"/>
        </a:p>
      </dgm:t>
    </dgm:pt>
    <dgm:pt modelId="{6B9D1636-5E6A-4CE5-8B18-5205682C25C1}">
      <dgm:prSet phldrT="[Text]"/>
      <dgm:spPr/>
      <dgm:t>
        <a:bodyPr/>
        <a:lstStyle/>
        <a:p>
          <a:r>
            <a:rPr lang="en-US" dirty="0"/>
            <a:t>Containing</a:t>
          </a:r>
        </a:p>
      </dgm:t>
    </dgm:pt>
    <dgm:pt modelId="{021C56F4-ABC9-4B67-95E9-BBEF37E31B6A}" type="parTrans" cxnId="{27DA727D-EA3F-4998-BA0A-56CA8116656E}">
      <dgm:prSet/>
      <dgm:spPr/>
      <dgm:t>
        <a:bodyPr/>
        <a:lstStyle/>
        <a:p>
          <a:endParaRPr lang="en-US"/>
        </a:p>
      </dgm:t>
    </dgm:pt>
    <dgm:pt modelId="{8811108E-6B9B-4855-8E9C-47878E364572}" type="sibTrans" cxnId="{27DA727D-EA3F-4998-BA0A-56CA8116656E}">
      <dgm:prSet/>
      <dgm:spPr/>
      <dgm:t>
        <a:bodyPr/>
        <a:lstStyle/>
        <a:p>
          <a:endParaRPr lang="en-US"/>
        </a:p>
      </dgm:t>
    </dgm:pt>
    <dgm:pt modelId="{EC0CC98B-6BD3-4A0E-AD28-E8C8E384A6C5}" type="pres">
      <dgm:prSet presAssocID="{59950EE7-0898-47E9-A3EB-158708F1A4A4}" presName="Name0" presStyleCnt="0">
        <dgm:presLayoutVars>
          <dgm:chMax val="1"/>
          <dgm:dir/>
          <dgm:animLvl val="ctr"/>
          <dgm:resizeHandles val="exact"/>
        </dgm:presLayoutVars>
      </dgm:prSet>
      <dgm:spPr/>
      <dgm:t>
        <a:bodyPr/>
        <a:lstStyle/>
        <a:p>
          <a:endParaRPr lang="en-GB"/>
        </a:p>
      </dgm:t>
    </dgm:pt>
    <dgm:pt modelId="{BB759F31-EB6F-4BF2-A1BA-37E57917AAF3}" type="pres">
      <dgm:prSet presAssocID="{B2FF6EF1-D8D2-4386-89D3-31D0F56C6126}" presName="centerShape" presStyleLbl="node0" presStyleIdx="0" presStyleCnt="1" custScaleX="211733" custScaleY="124704" custLinFactNeighborY="948"/>
      <dgm:spPr/>
      <dgm:t>
        <a:bodyPr/>
        <a:lstStyle/>
        <a:p>
          <a:endParaRPr lang="en-GB"/>
        </a:p>
      </dgm:t>
    </dgm:pt>
    <dgm:pt modelId="{82106F26-6DC5-425E-8E05-BF5B861AAB80}" type="pres">
      <dgm:prSet presAssocID="{D3CE8C51-A64C-471E-9D9B-BF207663EE5F}" presName="parTrans" presStyleLbl="sibTrans2D1" presStyleIdx="0" presStyleCnt="4"/>
      <dgm:spPr/>
      <dgm:t>
        <a:bodyPr/>
        <a:lstStyle/>
        <a:p>
          <a:endParaRPr lang="en-GB"/>
        </a:p>
      </dgm:t>
    </dgm:pt>
    <dgm:pt modelId="{585AF2ED-9A14-489B-AD8F-4B39F0E5C2D2}" type="pres">
      <dgm:prSet presAssocID="{D3CE8C51-A64C-471E-9D9B-BF207663EE5F}" presName="connectorText" presStyleLbl="sibTrans2D1" presStyleIdx="0" presStyleCnt="4"/>
      <dgm:spPr/>
      <dgm:t>
        <a:bodyPr/>
        <a:lstStyle/>
        <a:p>
          <a:endParaRPr lang="en-GB"/>
        </a:p>
      </dgm:t>
    </dgm:pt>
    <dgm:pt modelId="{732C1F34-3C25-406B-9406-ACF71F26B143}" type="pres">
      <dgm:prSet presAssocID="{0BEA4831-7134-4025-A342-F609B794C336}" presName="node" presStyleLbl="node1" presStyleIdx="0" presStyleCnt="4" custScaleX="153949" custScaleY="110618" custRadScaleRad="102055">
        <dgm:presLayoutVars>
          <dgm:bulletEnabled val="1"/>
        </dgm:presLayoutVars>
      </dgm:prSet>
      <dgm:spPr/>
      <dgm:t>
        <a:bodyPr/>
        <a:lstStyle/>
        <a:p>
          <a:endParaRPr lang="en-GB"/>
        </a:p>
      </dgm:t>
    </dgm:pt>
    <dgm:pt modelId="{A4C4CC76-CD3D-4436-8463-69014B644F20}" type="pres">
      <dgm:prSet presAssocID="{4BD74264-2EDD-49DA-B032-BC65168E1A6D}" presName="parTrans" presStyleLbl="sibTrans2D1" presStyleIdx="1" presStyleCnt="4"/>
      <dgm:spPr/>
      <dgm:t>
        <a:bodyPr/>
        <a:lstStyle/>
        <a:p>
          <a:endParaRPr lang="en-GB"/>
        </a:p>
      </dgm:t>
    </dgm:pt>
    <dgm:pt modelId="{F6B18166-CBFF-4C00-BD33-F00EC3DA78FF}" type="pres">
      <dgm:prSet presAssocID="{4BD74264-2EDD-49DA-B032-BC65168E1A6D}" presName="connectorText" presStyleLbl="sibTrans2D1" presStyleIdx="1" presStyleCnt="4"/>
      <dgm:spPr/>
      <dgm:t>
        <a:bodyPr/>
        <a:lstStyle/>
        <a:p>
          <a:endParaRPr lang="en-GB"/>
        </a:p>
      </dgm:t>
    </dgm:pt>
    <dgm:pt modelId="{8D63AFD4-5F75-4745-A4ED-570FB64195CD}" type="pres">
      <dgm:prSet presAssocID="{4FBE13FF-0907-49C9-B821-1185CE420C2B}" presName="node" presStyleLbl="node1" presStyleIdx="1" presStyleCnt="4" custScaleX="142872" custScaleY="111240" custRadScaleRad="157434" custRadScaleInc="-751">
        <dgm:presLayoutVars>
          <dgm:bulletEnabled val="1"/>
        </dgm:presLayoutVars>
      </dgm:prSet>
      <dgm:spPr/>
      <dgm:t>
        <a:bodyPr/>
        <a:lstStyle/>
        <a:p>
          <a:endParaRPr lang="en-GB"/>
        </a:p>
      </dgm:t>
    </dgm:pt>
    <dgm:pt modelId="{176DE240-A388-4A48-8516-9667D2AFB360}" type="pres">
      <dgm:prSet presAssocID="{3A3D9D8A-202A-47DD-B558-5DF18BBA3037}" presName="parTrans" presStyleLbl="sibTrans2D1" presStyleIdx="2" presStyleCnt="4"/>
      <dgm:spPr/>
      <dgm:t>
        <a:bodyPr/>
        <a:lstStyle/>
        <a:p>
          <a:endParaRPr lang="en-GB"/>
        </a:p>
      </dgm:t>
    </dgm:pt>
    <dgm:pt modelId="{E180854A-FE96-4C20-8F6D-EB8B3B2EC54E}" type="pres">
      <dgm:prSet presAssocID="{3A3D9D8A-202A-47DD-B558-5DF18BBA3037}" presName="connectorText" presStyleLbl="sibTrans2D1" presStyleIdx="2" presStyleCnt="4"/>
      <dgm:spPr/>
      <dgm:t>
        <a:bodyPr/>
        <a:lstStyle/>
        <a:p>
          <a:endParaRPr lang="en-GB"/>
        </a:p>
      </dgm:t>
    </dgm:pt>
    <dgm:pt modelId="{675E2BBE-7642-4465-B6A9-EE108592C2B5}" type="pres">
      <dgm:prSet presAssocID="{04182C5F-8ADE-402B-95F3-CEDCD24B6CA4}" presName="node" presStyleLbl="node1" presStyleIdx="2" presStyleCnt="4" custScaleX="153089" custScaleY="101356">
        <dgm:presLayoutVars>
          <dgm:bulletEnabled val="1"/>
        </dgm:presLayoutVars>
      </dgm:prSet>
      <dgm:spPr/>
      <dgm:t>
        <a:bodyPr/>
        <a:lstStyle/>
        <a:p>
          <a:endParaRPr lang="en-GB"/>
        </a:p>
      </dgm:t>
    </dgm:pt>
    <dgm:pt modelId="{4FDA5F16-47B9-49B6-83F4-CDD073889773}" type="pres">
      <dgm:prSet presAssocID="{021C56F4-ABC9-4B67-95E9-BBEF37E31B6A}" presName="parTrans" presStyleLbl="sibTrans2D1" presStyleIdx="3" presStyleCnt="4"/>
      <dgm:spPr/>
      <dgm:t>
        <a:bodyPr/>
        <a:lstStyle/>
        <a:p>
          <a:endParaRPr lang="en-GB"/>
        </a:p>
      </dgm:t>
    </dgm:pt>
    <dgm:pt modelId="{F37571EA-6162-462E-9048-DFD7F0E0CFE9}" type="pres">
      <dgm:prSet presAssocID="{021C56F4-ABC9-4B67-95E9-BBEF37E31B6A}" presName="connectorText" presStyleLbl="sibTrans2D1" presStyleIdx="3" presStyleCnt="4"/>
      <dgm:spPr/>
      <dgm:t>
        <a:bodyPr/>
        <a:lstStyle/>
        <a:p>
          <a:endParaRPr lang="en-GB"/>
        </a:p>
      </dgm:t>
    </dgm:pt>
    <dgm:pt modelId="{8220DE54-0C5E-4085-A839-6A1D696044B9}" type="pres">
      <dgm:prSet presAssocID="{6B9D1636-5E6A-4CE5-8B18-5205682C25C1}" presName="node" presStyleLbl="node1" presStyleIdx="3" presStyleCnt="4" custScaleX="156707" custScaleY="108731" custRadScaleRad="161879" custRadScaleInc="1286">
        <dgm:presLayoutVars>
          <dgm:bulletEnabled val="1"/>
        </dgm:presLayoutVars>
      </dgm:prSet>
      <dgm:spPr/>
      <dgm:t>
        <a:bodyPr/>
        <a:lstStyle/>
        <a:p>
          <a:endParaRPr lang="en-GB"/>
        </a:p>
      </dgm:t>
    </dgm:pt>
  </dgm:ptLst>
  <dgm:cxnLst>
    <dgm:cxn modelId="{C36979B4-1485-4DBD-91D6-666359408957}" type="presOf" srcId="{021C56F4-ABC9-4B67-95E9-BBEF37E31B6A}" destId="{F37571EA-6162-462E-9048-DFD7F0E0CFE9}" srcOrd="1" destOrd="0" presId="urn:microsoft.com/office/officeart/2005/8/layout/radial5"/>
    <dgm:cxn modelId="{71302919-260F-4272-B6F3-05931F863EA1}" srcId="{B2FF6EF1-D8D2-4386-89D3-31D0F56C6126}" destId="{0BEA4831-7134-4025-A342-F609B794C336}" srcOrd="0" destOrd="0" parTransId="{D3CE8C51-A64C-471E-9D9B-BF207663EE5F}" sibTransId="{C7976B8D-23C9-4BAC-9346-582C963FA129}"/>
    <dgm:cxn modelId="{A2AD476D-5780-47F5-8FE3-15AF5936EA25}" type="presOf" srcId="{B2FF6EF1-D8D2-4386-89D3-31D0F56C6126}" destId="{BB759F31-EB6F-4BF2-A1BA-37E57917AAF3}" srcOrd="0" destOrd="0" presId="urn:microsoft.com/office/officeart/2005/8/layout/radial5"/>
    <dgm:cxn modelId="{F230531A-3EA2-4419-816E-CE8AFF9D2971}" srcId="{B2FF6EF1-D8D2-4386-89D3-31D0F56C6126}" destId="{04182C5F-8ADE-402B-95F3-CEDCD24B6CA4}" srcOrd="2" destOrd="0" parTransId="{3A3D9D8A-202A-47DD-B558-5DF18BBA3037}" sibTransId="{3E228A95-889E-452A-9622-365400A81108}"/>
    <dgm:cxn modelId="{F2A5807A-F3EE-4123-83E8-38C891933E20}" type="presOf" srcId="{0BEA4831-7134-4025-A342-F609B794C336}" destId="{732C1F34-3C25-406B-9406-ACF71F26B143}" srcOrd="0" destOrd="0" presId="urn:microsoft.com/office/officeart/2005/8/layout/radial5"/>
    <dgm:cxn modelId="{BC5357F1-0EA4-4517-9F1D-7DC29A8C24A1}" type="presOf" srcId="{4BD74264-2EDD-49DA-B032-BC65168E1A6D}" destId="{A4C4CC76-CD3D-4436-8463-69014B644F20}" srcOrd="0" destOrd="0" presId="urn:microsoft.com/office/officeart/2005/8/layout/radial5"/>
    <dgm:cxn modelId="{5D534EC4-BDF5-46ED-BEC3-9339534E5928}" srcId="{B2FF6EF1-D8D2-4386-89D3-31D0F56C6126}" destId="{4FBE13FF-0907-49C9-B821-1185CE420C2B}" srcOrd="1" destOrd="0" parTransId="{4BD74264-2EDD-49DA-B032-BC65168E1A6D}" sibTransId="{F54F0AF3-B734-45F8-9F93-A98BBBDC4FC2}"/>
    <dgm:cxn modelId="{4730EC84-FCD4-4045-83AA-7C684A02551A}" type="presOf" srcId="{D3CE8C51-A64C-471E-9D9B-BF207663EE5F}" destId="{585AF2ED-9A14-489B-AD8F-4B39F0E5C2D2}" srcOrd="1" destOrd="0" presId="urn:microsoft.com/office/officeart/2005/8/layout/radial5"/>
    <dgm:cxn modelId="{41DB8109-05F7-45F8-9849-8BD5C7555116}" type="presOf" srcId="{021C56F4-ABC9-4B67-95E9-BBEF37E31B6A}" destId="{4FDA5F16-47B9-49B6-83F4-CDD073889773}" srcOrd="0" destOrd="0" presId="urn:microsoft.com/office/officeart/2005/8/layout/radial5"/>
    <dgm:cxn modelId="{2C11463D-B993-47ED-B332-3D58A8099DC5}" type="presOf" srcId="{4BD74264-2EDD-49DA-B032-BC65168E1A6D}" destId="{F6B18166-CBFF-4C00-BD33-F00EC3DA78FF}" srcOrd="1" destOrd="0" presId="urn:microsoft.com/office/officeart/2005/8/layout/radial5"/>
    <dgm:cxn modelId="{27DA727D-EA3F-4998-BA0A-56CA8116656E}" srcId="{B2FF6EF1-D8D2-4386-89D3-31D0F56C6126}" destId="{6B9D1636-5E6A-4CE5-8B18-5205682C25C1}" srcOrd="3" destOrd="0" parTransId="{021C56F4-ABC9-4B67-95E9-BBEF37E31B6A}" sibTransId="{8811108E-6B9B-4855-8E9C-47878E364572}"/>
    <dgm:cxn modelId="{4E59B8E9-6810-49DB-8B0C-08704D1BFC29}" type="presOf" srcId="{4FBE13FF-0907-49C9-B821-1185CE420C2B}" destId="{8D63AFD4-5F75-4745-A4ED-570FB64195CD}" srcOrd="0" destOrd="0" presId="urn:microsoft.com/office/officeart/2005/8/layout/radial5"/>
    <dgm:cxn modelId="{875CA82B-3B73-44B1-9C5E-2AFDDE3A8E85}" type="presOf" srcId="{59950EE7-0898-47E9-A3EB-158708F1A4A4}" destId="{EC0CC98B-6BD3-4A0E-AD28-E8C8E384A6C5}" srcOrd="0" destOrd="0" presId="urn:microsoft.com/office/officeart/2005/8/layout/radial5"/>
    <dgm:cxn modelId="{2D8F200E-B4C2-44F3-BC15-FD731B69D29C}" type="presOf" srcId="{3A3D9D8A-202A-47DD-B558-5DF18BBA3037}" destId="{176DE240-A388-4A48-8516-9667D2AFB360}" srcOrd="0" destOrd="0" presId="urn:microsoft.com/office/officeart/2005/8/layout/radial5"/>
    <dgm:cxn modelId="{86494E43-87CC-4164-95B5-980638FB38CA}" type="presOf" srcId="{6B9D1636-5E6A-4CE5-8B18-5205682C25C1}" destId="{8220DE54-0C5E-4085-A839-6A1D696044B9}" srcOrd="0" destOrd="0" presId="urn:microsoft.com/office/officeart/2005/8/layout/radial5"/>
    <dgm:cxn modelId="{65831134-2FBF-4730-9A5B-E6912150D250}" type="presOf" srcId="{D3CE8C51-A64C-471E-9D9B-BF207663EE5F}" destId="{82106F26-6DC5-425E-8E05-BF5B861AAB80}" srcOrd="0" destOrd="0" presId="urn:microsoft.com/office/officeart/2005/8/layout/radial5"/>
    <dgm:cxn modelId="{C5ACA2AF-A744-45A3-978D-B459A22D2CDC}" type="presOf" srcId="{04182C5F-8ADE-402B-95F3-CEDCD24B6CA4}" destId="{675E2BBE-7642-4465-B6A9-EE108592C2B5}" srcOrd="0" destOrd="0" presId="urn:microsoft.com/office/officeart/2005/8/layout/radial5"/>
    <dgm:cxn modelId="{8A0FB499-D24B-41AC-AF3D-54F9D4A61C57}" srcId="{59950EE7-0898-47E9-A3EB-158708F1A4A4}" destId="{B2FF6EF1-D8D2-4386-89D3-31D0F56C6126}" srcOrd="0" destOrd="0" parTransId="{3BBF806A-4943-417D-AD07-357323C41028}" sibTransId="{DECF6048-EEE2-4C50-99C2-A9B5D27609EC}"/>
    <dgm:cxn modelId="{3321A2D2-B11D-4708-B53A-82B71CACDB60}" type="presOf" srcId="{3A3D9D8A-202A-47DD-B558-5DF18BBA3037}" destId="{E180854A-FE96-4C20-8F6D-EB8B3B2EC54E}" srcOrd="1" destOrd="0" presId="urn:microsoft.com/office/officeart/2005/8/layout/radial5"/>
    <dgm:cxn modelId="{681BF11C-F39B-4D5C-AFEE-5650130B8A36}" type="presParOf" srcId="{EC0CC98B-6BD3-4A0E-AD28-E8C8E384A6C5}" destId="{BB759F31-EB6F-4BF2-A1BA-37E57917AAF3}" srcOrd="0" destOrd="0" presId="urn:microsoft.com/office/officeart/2005/8/layout/radial5"/>
    <dgm:cxn modelId="{8FEB3B3C-7975-4EB4-B326-87D0AD204D5C}" type="presParOf" srcId="{EC0CC98B-6BD3-4A0E-AD28-E8C8E384A6C5}" destId="{82106F26-6DC5-425E-8E05-BF5B861AAB80}" srcOrd="1" destOrd="0" presId="urn:microsoft.com/office/officeart/2005/8/layout/radial5"/>
    <dgm:cxn modelId="{630B78CF-1C9F-4462-9ADF-0F0C67D472FD}" type="presParOf" srcId="{82106F26-6DC5-425E-8E05-BF5B861AAB80}" destId="{585AF2ED-9A14-489B-AD8F-4B39F0E5C2D2}" srcOrd="0" destOrd="0" presId="urn:microsoft.com/office/officeart/2005/8/layout/radial5"/>
    <dgm:cxn modelId="{201F2CFC-C4A4-42A2-9599-DEDFFDC069E0}" type="presParOf" srcId="{EC0CC98B-6BD3-4A0E-AD28-E8C8E384A6C5}" destId="{732C1F34-3C25-406B-9406-ACF71F26B143}" srcOrd="2" destOrd="0" presId="urn:microsoft.com/office/officeart/2005/8/layout/radial5"/>
    <dgm:cxn modelId="{3D12F25D-34A6-4F8D-9312-BAE0933B5BEB}" type="presParOf" srcId="{EC0CC98B-6BD3-4A0E-AD28-E8C8E384A6C5}" destId="{A4C4CC76-CD3D-4436-8463-69014B644F20}" srcOrd="3" destOrd="0" presId="urn:microsoft.com/office/officeart/2005/8/layout/radial5"/>
    <dgm:cxn modelId="{6D1DB6E7-622E-49F2-BC2F-97D9BA213B8D}" type="presParOf" srcId="{A4C4CC76-CD3D-4436-8463-69014B644F20}" destId="{F6B18166-CBFF-4C00-BD33-F00EC3DA78FF}" srcOrd="0" destOrd="0" presId="urn:microsoft.com/office/officeart/2005/8/layout/radial5"/>
    <dgm:cxn modelId="{E1E748D1-D129-4870-874A-C77EB7B99FCC}" type="presParOf" srcId="{EC0CC98B-6BD3-4A0E-AD28-E8C8E384A6C5}" destId="{8D63AFD4-5F75-4745-A4ED-570FB64195CD}" srcOrd="4" destOrd="0" presId="urn:microsoft.com/office/officeart/2005/8/layout/radial5"/>
    <dgm:cxn modelId="{55D23684-C88D-4F09-818D-F176B0E58DCF}" type="presParOf" srcId="{EC0CC98B-6BD3-4A0E-AD28-E8C8E384A6C5}" destId="{176DE240-A388-4A48-8516-9667D2AFB360}" srcOrd="5" destOrd="0" presId="urn:microsoft.com/office/officeart/2005/8/layout/radial5"/>
    <dgm:cxn modelId="{8D9CABFB-476B-4927-B2BE-B07023CB3C61}" type="presParOf" srcId="{176DE240-A388-4A48-8516-9667D2AFB360}" destId="{E180854A-FE96-4C20-8F6D-EB8B3B2EC54E}" srcOrd="0" destOrd="0" presId="urn:microsoft.com/office/officeart/2005/8/layout/radial5"/>
    <dgm:cxn modelId="{AF7D7279-2FCE-438A-B140-4854B9A3A08E}" type="presParOf" srcId="{EC0CC98B-6BD3-4A0E-AD28-E8C8E384A6C5}" destId="{675E2BBE-7642-4465-B6A9-EE108592C2B5}" srcOrd="6" destOrd="0" presId="urn:microsoft.com/office/officeart/2005/8/layout/radial5"/>
    <dgm:cxn modelId="{EC3E3C76-3EDA-428E-A3A9-4D25E9B26612}" type="presParOf" srcId="{EC0CC98B-6BD3-4A0E-AD28-E8C8E384A6C5}" destId="{4FDA5F16-47B9-49B6-83F4-CDD073889773}" srcOrd="7" destOrd="0" presId="urn:microsoft.com/office/officeart/2005/8/layout/radial5"/>
    <dgm:cxn modelId="{D2373D64-3C50-4681-95D0-2B2A186F96ED}" type="presParOf" srcId="{4FDA5F16-47B9-49B6-83F4-CDD073889773}" destId="{F37571EA-6162-462E-9048-DFD7F0E0CFE9}" srcOrd="0" destOrd="0" presId="urn:microsoft.com/office/officeart/2005/8/layout/radial5"/>
    <dgm:cxn modelId="{A7475E12-809C-4A4C-BC5D-FAF82E6AB949}" type="presParOf" srcId="{EC0CC98B-6BD3-4A0E-AD28-E8C8E384A6C5}" destId="{8220DE54-0C5E-4085-A839-6A1D696044B9}" srcOrd="8" destOrd="0" presId="urn:microsoft.com/office/officeart/2005/8/layout/radial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E8A908E-9FFD-426E-81E4-D3FA7A33D31C}" type="doc">
      <dgm:prSet loTypeId="urn:microsoft.com/office/officeart/2005/8/layout/radial5" loCatId="cycle" qsTypeId="urn:microsoft.com/office/officeart/2005/8/quickstyle/simple5" qsCatId="simple" csTypeId="urn:microsoft.com/office/officeart/2005/8/colors/colorful5" csCatId="colorful" phldr="1"/>
      <dgm:spPr/>
      <dgm:t>
        <a:bodyPr/>
        <a:lstStyle/>
        <a:p>
          <a:endParaRPr lang="en-US"/>
        </a:p>
      </dgm:t>
    </dgm:pt>
    <dgm:pt modelId="{F7482DC4-0179-4C5C-A7CD-262D9FAAD2B0}">
      <dgm:prSet phldrT="[Text]"/>
      <dgm:spPr/>
      <dgm:t>
        <a:bodyPr/>
        <a:lstStyle/>
        <a:p>
          <a:r>
            <a:rPr lang="en-US" b="1" dirty="0"/>
            <a:t>Practical</a:t>
          </a:r>
        </a:p>
      </dgm:t>
    </dgm:pt>
    <dgm:pt modelId="{6C0E7EE1-573A-4102-92D4-9B5CA03F336B}" type="parTrans" cxnId="{624EB96A-A19A-4899-AD02-842E6364FB92}">
      <dgm:prSet/>
      <dgm:spPr/>
      <dgm:t>
        <a:bodyPr/>
        <a:lstStyle/>
        <a:p>
          <a:endParaRPr lang="en-US"/>
        </a:p>
      </dgm:t>
    </dgm:pt>
    <dgm:pt modelId="{62DB4783-15E0-4B16-8D81-D44BF14C0D70}" type="sibTrans" cxnId="{624EB96A-A19A-4899-AD02-842E6364FB92}">
      <dgm:prSet/>
      <dgm:spPr/>
      <dgm:t>
        <a:bodyPr/>
        <a:lstStyle/>
        <a:p>
          <a:endParaRPr lang="en-US"/>
        </a:p>
      </dgm:t>
    </dgm:pt>
    <dgm:pt modelId="{104D1940-19CA-4037-9F6C-00804B3C9DF9}">
      <dgm:prSet phldrT="[Text]"/>
      <dgm:spPr/>
      <dgm:t>
        <a:bodyPr/>
        <a:lstStyle/>
        <a:p>
          <a:r>
            <a:rPr lang="en-US" dirty="0"/>
            <a:t>Memory aides</a:t>
          </a:r>
        </a:p>
      </dgm:t>
    </dgm:pt>
    <dgm:pt modelId="{FC432007-52F2-4550-9E3B-8F480C0860E5}" type="parTrans" cxnId="{6F4B8A0D-390F-4F75-A8C4-0B09835776F0}">
      <dgm:prSet/>
      <dgm:spPr/>
      <dgm:t>
        <a:bodyPr/>
        <a:lstStyle/>
        <a:p>
          <a:endParaRPr lang="en-US"/>
        </a:p>
      </dgm:t>
    </dgm:pt>
    <dgm:pt modelId="{DC73EEF1-1D08-446B-887A-EC1C42BC41F4}" type="sibTrans" cxnId="{6F4B8A0D-390F-4F75-A8C4-0B09835776F0}">
      <dgm:prSet/>
      <dgm:spPr/>
      <dgm:t>
        <a:bodyPr/>
        <a:lstStyle/>
        <a:p>
          <a:endParaRPr lang="en-US"/>
        </a:p>
      </dgm:t>
    </dgm:pt>
    <dgm:pt modelId="{53D80C09-45C6-43D9-8496-B21905CDEBE3}">
      <dgm:prSet phldrT="[Text]"/>
      <dgm:spPr/>
      <dgm:t>
        <a:bodyPr/>
        <a:lstStyle/>
        <a:p>
          <a:r>
            <a:rPr lang="en-US" dirty="0"/>
            <a:t>Suitable appointments</a:t>
          </a:r>
        </a:p>
      </dgm:t>
    </dgm:pt>
    <dgm:pt modelId="{310EAD78-5174-4F19-88C1-A50CDFFD53A5}" type="parTrans" cxnId="{E2A33939-6365-4204-8656-9CD1C90BA3E3}">
      <dgm:prSet/>
      <dgm:spPr/>
      <dgm:t>
        <a:bodyPr/>
        <a:lstStyle/>
        <a:p>
          <a:endParaRPr lang="en-US"/>
        </a:p>
      </dgm:t>
    </dgm:pt>
    <dgm:pt modelId="{EBF74F4A-D43E-4901-AEE6-75F5621A6C2B}" type="sibTrans" cxnId="{E2A33939-6365-4204-8656-9CD1C90BA3E3}">
      <dgm:prSet/>
      <dgm:spPr/>
      <dgm:t>
        <a:bodyPr/>
        <a:lstStyle/>
        <a:p>
          <a:endParaRPr lang="en-US"/>
        </a:p>
      </dgm:t>
    </dgm:pt>
    <dgm:pt modelId="{732BCC8C-FA52-4347-8D1B-ACFA0415DAD9}">
      <dgm:prSet phldrT="[Text]"/>
      <dgm:spPr/>
      <dgm:t>
        <a:bodyPr/>
        <a:lstStyle/>
        <a:p>
          <a:r>
            <a:rPr lang="en-US" dirty="0"/>
            <a:t>Aids/ adaptations</a:t>
          </a:r>
        </a:p>
      </dgm:t>
    </dgm:pt>
    <dgm:pt modelId="{F92113E2-C856-4229-9D6D-0DA0E936EBEE}" type="parTrans" cxnId="{79AB7A5A-5530-41AF-8BB5-F81F0C46BB99}">
      <dgm:prSet/>
      <dgm:spPr/>
      <dgm:t>
        <a:bodyPr/>
        <a:lstStyle/>
        <a:p>
          <a:endParaRPr lang="en-US"/>
        </a:p>
      </dgm:t>
    </dgm:pt>
    <dgm:pt modelId="{A23CAE85-81FB-4DE9-9B7E-7CCCAD87D2D6}" type="sibTrans" cxnId="{79AB7A5A-5530-41AF-8BB5-F81F0C46BB99}">
      <dgm:prSet/>
      <dgm:spPr/>
      <dgm:t>
        <a:bodyPr/>
        <a:lstStyle/>
        <a:p>
          <a:endParaRPr lang="en-US"/>
        </a:p>
      </dgm:t>
    </dgm:pt>
    <dgm:pt modelId="{7A98D2F7-D00F-441E-99FB-2EC7061D87A6}">
      <dgm:prSet phldrT="[Text]"/>
      <dgm:spPr/>
      <dgm:t>
        <a:bodyPr/>
        <a:lstStyle/>
        <a:p>
          <a:r>
            <a:rPr lang="en-US" dirty="0"/>
            <a:t>Brain Injury ID Card</a:t>
          </a:r>
        </a:p>
      </dgm:t>
    </dgm:pt>
    <dgm:pt modelId="{B40C66C0-8193-4450-A6A4-C4A6378B624A}" type="parTrans" cxnId="{C2EE2EAE-B09F-40D8-A4E9-BDFEDCEA1787}">
      <dgm:prSet/>
      <dgm:spPr/>
      <dgm:t>
        <a:bodyPr/>
        <a:lstStyle/>
        <a:p>
          <a:endParaRPr lang="en-US"/>
        </a:p>
      </dgm:t>
    </dgm:pt>
    <dgm:pt modelId="{847ED3C9-2DDD-4D6E-AF81-7FAC70FFA092}" type="sibTrans" cxnId="{C2EE2EAE-B09F-40D8-A4E9-BDFEDCEA1787}">
      <dgm:prSet/>
      <dgm:spPr/>
      <dgm:t>
        <a:bodyPr/>
        <a:lstStyle/>
        <a:p>
          <a:endParaRPr lang="en-US"/>
        </a:p>
      </dgm:t>
    </dgm:pt>
    <dgm:pt modelId="{6E78FEF6-55B8-4690-ABD1-4D5009E7AE7A}">
      <dgm:prSet phldrT="[Text]"/>
      <dgm:spPr/>
      <dgm:t>
        <a:bodyPr/>
        <a:lstStyle/>
        <a:p>
          <a:r>
            <a:rPr lang="en-US" dirty="0"/>
            <a:t>Referrals</a:t>
          </a:r>
        </a:p>
      </dgm:t>
    </dgm:pt>
    <dgm:pt modelId="{36AA37EA-3021-44C3-A9D7-0B696504F1FA}" type="parTrans" cxnId="{8184911D-D10E-4FCC-843B-46A15C831CB7}">
      <dgm:prSet/>
      <dgm:spPr/>
      <dgm:t>
        <a:bodyPr/>
        <a:lstStyle/>
        <a:p>
          <a:endParaRPr lang="en-US"/>
        </a:p>
      </dgm:t>
    </dgm:pt>
    <dgm:pt modelId="{AF2EFE05-4841-4A50-A463-883FF8AFC7C5}" type="sibTrans" cxnId="{8184911D-D10E-4FCC-843B-46A15C831CB7}">
      <dgm:prSet/>
      <dgm:spPr/>
      <dgm:t>
        <a:bodyPr/>
        <a:lstStyle/>
        <a:p>
          <a:endParaRPr lang="en-US"/>
        </a:p>
      </dgm:t>
    </dgm:pt>
    <dgm:pt modelId="{ABFE21E9-620F-4FF2-B541-6B1DDDC35657}" type="pres">
      <dgm:prSet presAssocID="{EE8A908E-9FFD-426E-81E4-D3FA7A33D31C}" presName="Name0" presStyleCnt="0">
        <dgm:presLayoutVars>
          <dgm:chMax val="1"/>
          <dgm:dir/>
          <dgm:animLvl val="ctr"/>
          <dgm:resizeHandles val="exact"/>
        </dgm:presLayoutVars>
      </dgm:prSet>
      <dgm:spPr/>
      <dgm:t>
        <a:bodyPr/>
        <a:lstStyle/>
        <a:p>
          <a:endParaRPr lang="en-GB"/>
        </a:p>
      </dgm:t>
    </dgm:pt>
    <dgm:pt modelId="{7DCDAAF7-130A-4654-8353-CD99432CB799}" type="pres">
      <dgm:prSet presAssocID="{F7482DC4-0179-4C5C-A7CD-262D9FAAD2B0}" presName="centerShape" presStyleLbl="node0" presStyleIdx="0" presStyleCnt="1"/>
      <dgm:spPr/>
      <dgm:t>
        <a:bodyPr/>
        <a:lstStyle/>
        <a:p>
          <a:endParaRPr lang="en-GB"/>
        </a:p>
      </dgm:t>
    </dgm:pt>
    <dgm:pt modelId="{6469C214-3FAE-41A3-B8F4-83AFB54A1906}" type="pres">
      <dgm:prSet presAssocID="{FC432007-52F2-4550-9E3B-8F480C0860E5}" presName="parTrans" presStyleLbl="sibTrans2D1" presStyleIdx="0" presStyleCnt="5"/>
      <dgm:spPr/>
      <dgm:t>
        <a:bodyPr/>
        <a:lstStyle/>
        <a:p>
          <a:endParaRPr lang="en-GB"/>
        </a:p>
      </dgm:t>
    </dgm:pt>
    <dgm:pt modelId="{60FDE339-25FA-4687-97D7-B36B7972BB4C}" type="pres">
      <dgm:prSet presAssocID="{FC432007-52F2-4550-9E3B-8F480C0860E5}" presName="connectorText" presStyleLbl="sibTrans2D1" presStyleIdx="0" presStyleCnt="5"/>
      <dgm:spPr/>
      <dgm:t>
        <a:bodyPr/>
        <a:lstStyle/>
        <a:p>
          <a:endParaRPr lang="en-GB"/>
        </a:p>
      </dgm:t>
    </dgm:pt>
    <dgm:pt modelId="{BFF3C6CE-2354-42F3-BF77-65C38BD5D8A7}" type="pres">
      <dgm:prSet presAssocID="{104D1940-19CA-4037-9F6C-00804B3C9DF9}" presName="node" presStyleLbl="node1" presStyleIdx="0" presStyleCnt="5" custScaleX="144240" custScaleY="74920">
        <dgm:presLayoutVars>
          <dgm:bulletEnabled val="1"/>
        </dgm:presLayoutVars>
      </dgm:prSet>
      <dgm:spPr/>
      <dgm:t>
        <a:bodyPr/>
        <a:lstStyle/>
        <a:p>
          <a:endParaRPr lang="en-GB"/>
        </a:p>
      </dgm:t>
    </dgm:pt>
    <dgm:pt modelId="{A97D2400-9EBB-4E39-8972-5B4A229E0115}" type="pres">
      <dgm:prSet presAssocID="{310EAD78-5174-4F19-88C1-A50CDFFD53A5}" presName="parTrans" presStyleLbl="sibTrans2D1" presStyleIdx="1" presStyleCnt="5"/>
      <dgm:spPr/>
      <dgm:t>
        <a:bodyPr/>
        <a:lstStyle/>
        <a:p>
          <a:endParaRPr lang="en-GB"/>
        </a:p>
      </dgm:t>
    </dgm:pt>
    <dgm:pt modelId="{A18B391B-6F6F-44E6-9780-C98043FB3D15}" type="pres">
      <dgm:prSet presAssocID="{310EAD78-5174-4F19-88C1-A50CDFFD53A5}" presName="connectorText" presStyleLbl="sibTrans2D1" presStyleIdx="1" presStyleCnt="5"/>
      <dgm:spPr/>
      <dgm:t>
        <a:bodyPr/>
        <a:lstStyle/>
        <a:p>
          <a:endParaRPr lang="en-GB"/>
        </a:p>
      </dgm:t>
    </dgm:pt>
    <dgm:pt modelId="{7DEA05A4-3738-46EB-A706-2423694AEC2D}" type="pres">
      <dgm:prSet presAssocID="{53D80C09-45C6-43D9-8496-B21905CDEBE3}" presName="node" presStyleLbl="node1" presStyleIdx="1" presStyleCnt="5" custScaleX="140832" custScaleY="79023" custRadScaleRad="117495" custRadScaleInc="7099">
        <dgm:presLayoutVars>
          <dgm:bulletEnabled val="1"/>
        </dgm:presLayoutVars>
      </dgm:prSet>
      <dgm:spPr/>
      <dgm:t>
        <a:bodyPr/>
        <a:lstStyle/>
        <a:p>
          <a:endParaRPr lang="en-GB"/>
        </a:p>
      </dgm:t>
    </dgm:pt>
    <dgm:pt modelId="{9907C183-FB23-435E-A9AB-683E8722CFF8}" type="pres">
      <dgm:prSet presAssocID="{F92113E2-C856-4229-9D6D-0DA0E936EBEE}" presName="parTrans" presStyleLbl="sibTrans2D1" presStyleIdx="2" presStyleCnt="5"/>
      <dgm:spPr/>
      <dgm:t>
        <a:bodyPr/>
        <a:lstStyle/>
        <a:p>
          <a:endParaRPr lang="en-GB"/>
        </a:p>
      </dgm:t>
    </dgm:pt>
    <dgm:pt modelId="{572CA4BB-93DC-41CA-8F8C-F26DE0E30ABB}" type="pres">
      <dgm:prSet presAssocID="{F92113E2-C856-4229-9D6D-0DA0E936EBEE}" presName="connectorText" presStyleLbl="sibTrans2D1" presStyleIdx="2" presStyleCnt="5"/>
      <dgm:spPr/>
      <dgm:t>
        <a:bodyPr/>
        <a:lstStyle/>
        <a:p>
          <a:endParaRPr lang="en-GB"/>
        </a:p>
      </dgm:t>
    </dgm:pt>
    <dgm:pt modelId="{BAF03EAB-3924-4F9C-A572-3B0B1F65DADE}" type="pres">
      <dgm:prSet presAssocID="{732BCC8C-FA52-4347-8D1B-ACFA0415DAD9}" presName="node" presStyleLbl="node1" presStyleIdx="2" presStyleCnt="5" custScaleX="146232" custScaleY="75147" custRadScaleRad="120810" custRadScaleInc="-21964">
        <dgm:presLayoutVars>
          <dgm:bulletEnabled val="1"/>
        </dgm:presLayoutVars>
      </dgm:prSet>
      <dgm:spPr/>
      <dgm:t>
        <a:bodyPr/>
        <a:lstStyle/>
        <a:p>
          <a:endParaRPr lang="en-GB"/>
        </a:p>
      </dgm:t>
    </dgm:pt>
    <dgm:pt modelId="{1BA72EA3-C7C8-433A-8D56-8E7C177153CD}" type="pres">
      <dgm:prSet presAssocID="{B40C66C0-8193-4450-A6A4-C4A6378B624A}" presName="parTrans" presStyleLbl="sibTrans2D1" presStyleIdx="3" presStyleCnt="5"/>
      <dgm:spPr/>
      <dgm:t>
        <a:bodyPr/>
        <a:lstStyle/>
        <a:p>
          <a:endParaRPr lang="en-GB"/>
        </a:p>
      </dgm:t>
    </dgm:pt>
    <dgm:pt modelId="{B0F10DDC-C3B7-4A4F-93E2-7BCB2AF5A37E}" type="pres">
      <dgm:prSet presAssocID="{B40C66C0-8193-4450-A6A4-C4A6378B624A}" presName="connectorText" presStyleLbl="sibTrans2D1" presStyleIdx="3" presStyleCnt="5"/>
      <dgm:spPr/>
      <dgm:t>
        <a:bodyPr/>
        <a:lstStyle/>
        <a:p>
          <a:endParaRPr lang="en-GB"/>
        </a:p>
      </dgm:t>
    </dgm:pt>
    <dgm:pt modelId="{7E13DB24-4F89-4100-8E9D-A43E05F63769}" type="pres">
      <dgm:prSet presAssocID="{7A98D2F7-D00F-441E-99FB-2EC7061D87A6}" presName="node" presStyleLbl="node1" presStyleIdx="3" presStyleCnt="5" custScaleX="134264" custScaleY="75147" custRadScaleRad="117336" custRadScaleInc="16988">
        <dgm:presLayoutVars>
          <dgm:bulletEnabled val="1"/>
        </dgm:presLayoutVars>
      </dgm:prSet>
      <dgm:spPr/>
      <dgm:t>
        <a:bodyPr/>
        <a:lstStyle/>
        <a:p>
          <a:endParaRPr lang="en-GB"/>
        </a:p>
      </dgm:t>
    </dgm:pt>
    <dgm:pt modelId="{BEF50390-C3A8-43E2-B3B5-3EA748030E3D}" type="pres">
      <dgm:prSet presAssocID="{36AA37EA-3021-44C3-A9D7-0B696504F1FA}" presName="parTrans" presStyleLbl="sibTrans2D1" presStyleIdx="4" presStyleCnt="5"/>
      <dgm:spPr/>
      <dgm:t>
        <a:bodyPr/>
        <a:lstStyle/>
        <a:p>
          <a:endParaRPr lang="en-GB"/>
        </a:p>
      </dgm:t>
    </dgm:pt>
    <dgm:pt modelId="{1AE67BCD-EEA6-4FB5-ACC3-D89CEA523D1E}" type="pres">
      <dgm:prSet presAssocID="{36AA37EA-3021-44C3-A9D7-0B696504F1FA}" presName="connectorText" presStyleLbl="sibTrans2D1" presStyleIdx="4" presStyleCnt="5"/>
      <dgm:spPr/>
      <dgm:t>
        <a:bodyPr/>
        <a:lstStyle/>
        <a:p>
          <a:endParaRPr lang="en-GB"/>
        </a:p>
      </dgm:t>
    </dgm:pt>
    <dgm:pt modelId="{0449E3B4-055C-403C-976B-C6953F8894DD}" type="pres">
      <dgm:prSet presAssocID="{6E78FEF6-55B8-4690-ABD1-4D5009E7AE7A}" presName="node" presStyleLbl="node1" presStyleIdx="4" presStyleCnt="5" custScaleX="129895" custScaleY="80588" custRadScaleRad="116784" custRadScaleInc="-7379">
        <dgm:presLayoutVars>
          <dgm:bulletEnabled val="1"/>
        </dgm:presLayoutVars>
      </dgm:prSet>
      <dgm:spPr/>
      <dgm:t>
        <a:bodyPr/>
        <a:lstStyle/>
        <a:p>
          <a:endParaRPr lang="en-GB"/>
        </a:p>
      </dgm:t>
    </dgm:pt>
  </dgm:ptLst>
  <dgm:cxnLst>
    <dgm:cxn modelId="{F423E523-DB72-4B3C-8B2F-764429A1D7AF}" type="presOf" srcId="{6E78FEF6-55B8-4690-ABD1-4D5009E7AE7A}" destId="{0449E3B4-055C-403C-976B-C6953F8894DD}" srcOrd="0" destOrd="0" presId="urn:microsoft.com/office/officeart/2005/8/layout/radial5"/>
    <dgm:cxn modelId="{5855D872-1288-49E7-B4BF-150D6C4A99F1}" type="presOf" srcId="{F92113E2-C856-4229-9D6D-0DA0E936EBEE}" destId="{9907C183-FB23-435E-A9AB-683E8722CFF8}" srcOrd="0" destOrd="0" presId="urn:microsoft.com/office/officeart/2005/8/layout/radial5"/>
    <dgm:cxn modelId="{F2608947-CF0F-41E9-9FC5-05C0D7BD2DE4}" type="presOf" srcId="{FC432007-52F2-4550-9E3B-8F480C0860E5}" destId="{6469C214-3FAE-41A3-B8F4-83AFB54A1906}" srcOrd="0" destOrd="0" presId="urn:microsoft.com/office/officeart/2005/8/layout/radial5"/>
    <dgm:cxn modelId="{42EEC9F4-774E-4EC9-8598-5F46E4EB99C2}" type="presOf" srcId="{104D1940-19CA-4037-9F6C-00804B3C9DF9}" destId="{BFF3C6CE-2354-42F3-BF77-65C38BD5D8A7}" srcOrd="0" destOrd="0" presId="urn:microsoft.com/office/officeart/2005/8/layout/radial5"/>
    <dgm:cxn modelId="{8184911D-D10E-4FCC-843B-46A15C831CB7}" srcId="{F7482DC4-0179-4C5C-A7CD-262D9FAAD2B0}" destId="{6E78FEF6-55B8-4690-ABD1-4D5009E7AE7A}" srcOrd="4" destOrd="0" parTransId="{36AA37EA-3021-44C3-A9D7-0B696504F1FA}" sibTransId="{AF2EFE05-4841-4A50-A463-883FF8AFC7C5}"/>
    <dgm:cxn modelId="{6F4B8A0D-390F-4F75-A8C4-0B09835776F0}" srcId="{F7482DC4-0179-4C5C-A7CD-262D9FAAD2B0}" destId="{104D1940-19CA-4037-9F6C-00804B3C9DF9}" srcOrd="0" destOrd="0" parTransId="{FC432007-52F2-4550-9E3B-8F480C0860E5}" sibTransId="{DC73EEF1-1D08-446B-887A-EC1C42BC41F4}"/>
    <dgm:cxn modelId="{7EADAF1F-BBEA-44BD-9BA5-F51B1A927463}" type="presOf" srcId="{B40C66C0-8193-4450-A6A4-C4A6378B624A}" destId="{1BA72EA3-C7C8-433A-8D56-8E7C177153CD}" srcOrd="0" destOrd="0" presId="urn:microsoft.com/office/officeart/2005/8/layout/radial5"/>
    <dgm:cxn modelId="{EC68B5D5-9DC0-491E-8A22-CDEB6908B0D2}" type="presOf" srcId="{53D80C09-45C6-43D9-8496-B21905CDEBE3}" destId="{7DEA05A4-3738-46EB-A706-2423694AEC2D}" srcOrd="0" destOrd="0" presId="urn:microsoft.com/office/officeart/2005/8/layout/radial5"/>
    <dgm:cxn modelId="{4E172899-DBD7-46B9-B48A-AD1D632CCC44}" type="presOf" srcId="{7A98D2F7-D00F-441E-99FB-2EC7061D87A6}" destId="{7E13DB24-4F89-4100-8E9D-A43E05F63769}" srcOrd="0" destOrd="0" presId="urn:microsoft.com/office/officeart/2005/8/layout/radial5"/>
    <dgm:cxn modelId="{CA4DB78E-6440-4DC0-B83C-E6ECF0163095}" type="presOf" srcId="{B40C66C0-8193-4450-A6A4-C4A6378B624A}" destId="{B0F10DDC-C3B7-4A4F-93E2-7BCB2AF5A37E}" srcOrd="1" destOrd="0" presId="urn:microsoft.com/office/officeart/2005/8/layout/radial5"/>
    <dgm:cxn modelId="{5670C1D4-7B4F-4C35-A778-2512500F27AF}" type="presOf" srcId="{36AA37EA-3021-44C3-A9D7-0B696504F1FA}" destId="{BEF50390-C3A8-43E2-B3B5-3EA748030E3D}" srcOrd="0" destOrd="0" presId="urn:microsoft.com/office/officeart/2005/8/layout/radial5"/>
    <dgm:cxn modelId="{1842C92D-CBC8-47EB-8A3F-CF6338AA131C}" type="presOf" srcId="{36AA37EA-3021-44C3-A9D7-0B696504F1FA}" destId="{1AE67BCD-EEA6-4FB5-ACC3-D89CEA523D1E}" srcOrd="1" destOrd="0" presId="urn:microsoft.com/office/officeart/2005/8/layout/radial5"/>
    <dgm:cxn modelId="{5EB619DF-F015-4E52-B6CF-D55ECC344C7A}" type="presOf" srcId="{FC432007-52F2-4550-9E3B-8F480C0860E5}" destId="{60FDE339-25FA-4687-97D7-B36B7972BB4C}" srcOrd="1" destOrd="0" presId="urn:microsoft.com/office/officeart/2005/8/layout/radial5"/>
    <dgm:cxn modelId="{987428AB-DF3B-4E43-A359-57BC69811D37}" type="presOf" srcId="{310EAD78-5174-4F19-88C1-A50CDFFD53A5}" destId="{A97D2400-9EBB-4E39-8972-5B4A229E0115}" srcOrd="0" destOrd="0" presId="urn:microsoft.com/office/officeart/2005/8/layout/radial5"/>
    <dgm:cxn modelId="{7A99D6B2-257A-45C9-B48C-983244F4CA50}" type="presOf" srcId="{310EAD78-5174-4F19-88C1-A50CDFFD53A5}" destId="{A18B391B-6F6F-44E6-9780-C98043FB3D15}" srcOrd="1" destOrd="0" presId="urn:microsoft.com/office/officeart/2005/8/layout/radial5"/>
    <dgm:cxn modelId="{530BE0F1-BD2D-419B-9B37-1103A3628871}" type="presOf" srcId="{F92113E2-C856-4229-9D6D-0DA0E936EBEE}" destId="{572CA4BB-93DC-41CA-8F8C-F26DE0E30ABB}" srcOrd="1" destOrd="0" presId="urn:microsoft.com/office/officeart/2005/8/layout/radial5"/>
    <dgm:cxn modelId="{E2A33939-6365-4204-8656-9CD1C90BA3E3}" srcId="{F7482DC4-0179-4C5C-A7CD-262D9FAAD2B0}" destId="{53D80C09-45C6-43D9-8496-B21905CDEBE3}" srcOrd="1" destOrd="0" parTransId="{310EAD78-5174-4F19-88C1-A50CDFFD53A5}" sibTransId="{EBF74F4A-D43E-4901-AEE6-75F5621A6C2B}"/>
    <dgm:cxn modelId="{79AB7A5A-5530-41AF-8BB5-F81F0C46BB99}" srcId="{F7482DC4-0179-4C5C-A7CD-262D9FAAD2B0}" destId="{732BCC8C-FA52-4347-8D1B-ACFA0415DAD9}" srcOrd="2" destOrd="0" parTransId="{F92113E2-C856-4229-9D6D-0DA0E936EBEE}" sibTransId="{A23CAE85-81FB-4DE9-9B7E-7CCCAD87D2D6}"/>
    <dgm:cxn modelId="{74232959-841D-4ECD-8BFC-966B3D05901F}" type="presOf" srcId="{F7482DC4-0179-4C5C-A7CD-262D9FAAD2B0}" destId="{7DCDAAF7-130A-4654-8353-CD99432CB799}" srcOrd="0" destOrd="0" presId="urn:microsoft.com/office/officeart/2005/8/layout/radial5"/>
    <dgm:cxn modelId="{624EB96A-A19A-4899-AD02-842E6364FB92}" srcId="{EE8A908E-9FFD-426E-81E4-D3FA7A33D31C}" destId="{F7482DC4-0179-4C5C-A7CD-262D9FAAD2B0}" srcOrd="0" destOrd="0" parTransId="{6C0E7EE1-573A-4102-92D4-9B5CA03F336B}" sibTransId="{62DB4783-15E0-4B16-8D81-D44BF14C0D70}"/>
    <dgm:cxn modelId="{54432A38-A8FE-4883-BED3-7B21440A6B4D}" type="presOf" srcId="{732BCC8C-FA52-4347-8D1B-ACFA0415DAD9}" destId="{BAF03EAB-3924-4F9C-A572-3B0B1F65DADE}" srcOrd="0" destOrd="0" presId="urn:microsoft.com/office/officeart/2005/8/layout/radial5"/>
    <dgm:cxn modelId="{C2EE2EAE-B09F-40D8-A4E9-BDFEDCEA1787}" srcId="{F7482DC4-0179-4C5C-A7CD-262D9FAAD2B0}" destId="{7A98D2F7-D00F-441E-99FB-2EC7061D87A6}" srcOrd="3" destOrd="0" parTransId="{B40C66C0-8193-4450-A6A4-C4A6378B624A}" sibTransId="{847ED3C9-2DDD-4D6E-AF81-7FAC70FFA092}"/>
    <dgm:cxn modelId="{745A91A8-3D09-4526-8B46-81F0B356CE80}" type="presOf" srcId="{EE8A908E-9FFD-426E-81E4-D3FA7A33D31C}" destId="{ABFE21E9-620F-4FF2-B541-6B1DDDC35657}" srcOrd="0" destOrd="0" presId="urn:microsoft.com/office/officeart/2005/8/layout/radial5"/>
    <dgm:cxn modelId="{9454C6C5-B618-4EF5-A43D-8A445A1F5AC2}" type="presParOf" srcId="{ABFE21E9-620F-4FF2-B541-6B1DDDC35657}" destId="{7DCDAAF7-130A-4654-8353-CD99432CB799}" srcOrd="0" destOrd="0" presId="urn:microsoft.com/office/officeart/2005/8/layout/radial5"/>
    <dgm:cxn modelId="{77A9B5AF-3A9D-4478-A871-30B27B874FD8}" type="presParOf" srcId="{ABFE21E9-620F-4FF2-B541-6B1DDDC35657}" destId="{6469C214-3FAE-41A3-B8F4-83AFB54A1906}" srcOrd="1" destOrd="0" presId="urn:microsoft.com/office/officeart/2005/8/layout/radial5"/>
    <dgm:cxn modelId="{DC86A313-F06E-411A-AEF4-D8DF2F8B34C8}" type="presParOf" srcId="{6469C214-3FAE-41A3-B8F4-83AFB54A1906}" destId="{60FDE339-25FA-4687-97D7-B36B7972BB4C}" srcOrd="0" destOrd="0" presId="urn:microsoft.com/office/officeart/2005/8/layout/radial5"/>
    <dgm:cxn modelId="{30E993A7-46CE-4B76-87DA-26E657F09910}" type="presParOf" srcId="{ABFE21E9-620F-4FF2-B541-6B1DDDC35657}" destId="{BFF3C6CE-2354-42F3-BF77-65C38BD5D8A7}" srcOrd="2" destOrd="0" presId="urn:microsoft.com/office/officeart/2005/8/layout/radial5"/>
    <dgm:cxn modelId="{259B1494-DE1D-4C91-B634-869A1830DEC0}" type="presParOf" srcId="{ABFE21E9-620F-4FF2-B541-6B1DDDC35657}" destId="{A97D2400-9EBB-4E39-8972-5B4A229E0115}" srcOrd="3" destOrd="0" presId="urn:microsoft.com/office/officeart/2005/8/layout/radial5"/>
    <dgm:cxn modelId="{B07DAB2C-76B6-4E4F-A0AE-EF5531EDF420}" type="presParOf" srcId="{A97D2400-9EBB-4E39-8972-5B4A229E0115}" destId="{A18B391B-6F6F-44E6-9780-C98043FB3D15}" srcOrd="0" destOrd="0" presId="urn:microsoft.com/office/officeart/2005/8/layout/radial5"/>
    <dgm:cxn modelId="{C555DC7F-EA43-476A-9C19-129D449C0BA3}" type="presParOf" srcId="{ABFE21E9-620F-4FF2-B541-6B1DDDC35657}" destId="{7DEA05A4-3738-46EB-A706-2423694AEC2D}" srcOrd="4" destOrd="0" presId="urn:microsoft.com/office/officeart/2005/8/layout/radial5"/>
    <dgm:cxn modelId="{D2570A68-36FB-41E9-A97D-A7F1CC0BAC2C}" type="presParOf" srcId="{ABFE21E9-620F-4FF2-B541-6B1DDDC35657}" destId="{9907C183-FB23-435E-A9AB-683E8722CFF8}" srcOrd="5" destOrd="0" presId="urn:microsoft.com/office/officeart/2005/8/layout/radial5"/>
    <dgm:cxn modelId="{499DD388-6E5F-4E95-B9E1-8A283BC4B0A6}" type="presParOf" srcId="{9907C183-FB23-435E-A9AB-683E8722CFF8}" destId="{572CA4BB-93DC-41CA-8F8C-F26DE0E30ABB}" srcOrd="0" destOrd="0" presId="urn:microsoft.com/office/officeart/2005/8/layout/radial5"/>
    <dgm:cxn modelId="{72CA83DE-A749-4D3E-85B1-453242F77C4C}" type="presParOf" srcId="{ABFE21E9-620F-4FF2-B541-6B1DDDC35657}" destId="{BAF03EAB-3924-4F9C-A572-3B0B1F65DADE}" srcOrd="6" destOrd="0" presId="urn:microsoft.com/office/officeart/2005/8/layout/radial5"/>
    <dgm:cxn modelId="{9778F0D7-E682-454F-9DB0-8D2DF065FF86}" type="presParOf" srcId="{ABFE21E9-620F-4FF2-B541-6B1DDDC35657}" destId="{1BA72EA3-C7C8-433A-8D56-8E7C177153CD}" srcOrd="7" destOrd="0" presId="urn:microsoft.com/office/officeart/2005/8/layout/radial5"/>
    <dgm:cxn modelId="{A88853F6-7270-4683-8AFD-7336B8C47E03}" type="presParOf" srcId="{1BA72EA3-C7C8-433A-8D56-8E7C177153CD}" destId="{B0F10DDC-C3B7-4A4F-93E2-7BCB2AF5A37E}" srcOrd="0" destOrd="0" presId="urn:microsoft.com/office/officeart/2005/8/layout/radial5"/>
    <dgm:cxn modelId="{A9D0C926-57D1-4D8B-8124-2F499E7CAD85}" type="presParOf" srcId="{ABFE21E9-620F-4FF2-B541-6B1DDDC35657}" destId="{7E13DB24-4F89-4100-8E9D-A43E05F63769}" srcOrd="8" destOrd="0" presId="urn:microsoft.com/office/officeart/2005/8/layout/radial5"/>
    <dgm:cxn modelId="{3299DFD5-B1E5-4224-BA91-9C72BAD17CFA}" type="presParOf" srcId="{ABFE21E9-620F-4FF2-B541-6B1DDDC35657}" destId="{BEF50390-C3A8-43E2-B3B5-3EA748030E3D}" srcOrd="9" destOrd="0" presId="urn:microsoft.com/office/officeart/2005/8/layout/radial5"/>
    <dgm:cxn modelId="{AE6915F2-2BD5-4B73-87B6-BDF4652C4C1E}" type="presParOf" srcId="{BEF50390-C3A8-43E2-B3B5-3EA748030E3D}" destId="{1AE67BCD-EEA6-4FB5-ACC3-D89CEA523D1E}" srcOrd="0" destOrd="0" presId="urn:microsoft.com/office/officeart/2005/8/layout/radial5"/>
    <dgm:cxn modelId="{F1484455-B683-47D5-A94E-E07D6B21948A}" type="presParOf" srcId="{ABFE21E9-620F-4FF2-B541-6B1DDDC35657}" destId="{0449E3B4-055C-403C-976B-C6953F8894DD}" srcOrd="10"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1E3B4B-DDEE-4279-B181-92FA28568E42}">
      <dsp:nvSpPr>
        <dsp:cNvPr id="0" name=""/>
        <dsp:cNvSpPr/>
      </dsp:nvSpPr>
      <dsp:spPr>
        <a:xfrm>
          <a:off x="3144994" y="2014170"/>
          <a:ext cx="2217299" cy="1466495"/>
        </a:xfrm>
        <a:prstGeom prst="ellips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b="1" kern="1200" dirty="0"/>
            <a:t>Communication</a:t>
          </a:r>
        </a:p>
      </dsp:txBody>
      <dsp:txXfrm>
        <a:off x="3469710" y="2228933"/>
        <a:ext cx="1567867" cy="1036969"/>
      </dsp:txXfrm>
    </dsp:sp>
    <dsp:sp modelId="{41952B4B-E7B4-4253-BFDE-AC1830A107E3}">
      <dsp:nvSpPr>
        <dsp:cNvPr id="0" name=""/>
        <dsp:cNvSpPr/>
      </dsp:nvSpPr>
      <dsp:spPr>
        <a:xfrm rot="16200000">
          <a:off x="4110729" y="1497328"/>
          <a:ext cx="285829" cy="510561"/>
        </a:xfrm>
        <a:prstGeom prst="rightArrow">
          <a:avLst>
            <a:gd name="adj1" fmla="val 60000"/>
            <a:gd name="adj2" fmla="val 5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a:p>
      </dsp:txBody>
      <dsp:txXfrm>
        <a:off x="4153604" y="1642315"/>
        <a:ext cx="200080" cy="306337"/>
      </dsp:txXfrm>
    </dsp:sp>
    <dsp:sp modelId="{3291AFF7-492D-4B85-86E1-32CD0FF412B1}">
      <dsp:nvSpPr>
        <dsp:cNvPr id="0" name=""/>
        <dsp:cNvSpPr/>
      </dsp:nvSpPr>
      <dsp:spPr>
        <a:xfrm>
          <a:off x="3435453" y="-35268"/>
          <a:ext cx="1636380" cy="1510138"/>
        </a:xfrm>
        <a:prstGeom prst="ellipse">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US" sz="1700" kern="1200" dirty="0"/>
            <a:t>Speak slowly and clearly</a:t>
          </a:r>
        </a:p>
      </dsp:txBody>
      <dsp:txXfrm>
        <a:off x="3675095" y="185887"/>
        <a:ext cx="1157096" cy="1067828"/>
      </dsp:txXfrm>
    </dsp:sp>
    <dsp:sp modelId="{C5699BCE-FAFF-41AE-AFF8-4851CA564213}">
      <dsp:nvSpPr>
        <dsp:cNvPr id="0" name=""/>
        <dsp:cNvSpPr/>
      </dsp:nvSpPr>
      <dsp:spPr>
        <a:xfrm rot="19228413">
          <a:off x="5043964" y="1645776"/>
          <a:ext cx="470864" cy="510561"/>
        </a:xfrm>
        <a:prstGeom prst="rightArrow">
          <a:avLst>
            <a:gd name="adj1" fmla="val 60000"/>
            <a:gd name="adj2" fmla="val 50000"/>
          </a:avLst>
        </a:prstGeom>
        <a:gradFill rotWithShape="0">
          <a:gsLst>
            <a:gs pos="0">
              <a:schemeClr val="accent5">
                <a:hueOff val="-1655646"/>
                <a:satOff val="6635"/>
                <a:lumOff val="1438"/>
                <a:alphaOff val="0"/>
                <a:shade val="51000"/>
                <a:satMod val="130000"/>
              </a:schemeClr>
            </a:gs>
            <a:gs pos="80000">
              <a:schemeClr val="accent5">
                <a:hueOff val="-1655646"/>
                <a:satOff val="6635"/>
                <a:lumOff val="1438"/>
                <a:alphaOff val="0"/>
                <a:shade val="93000"/>
                <a:satMod val="130000"/>
              </a:schemeClr>
            </a:gs>
            <a:gs pos="100000">
              <a:schemeClr val="accent5">
                <a:hueOff val="-1655646"/>
                <a:satOff val="6635"/>
                <a:lumOff val="143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a:p>
      </dsp:txBody>
      <dsp:txXfrm>
        <a:off x="5060115" y="1792839"/>
        <a:ext cx="329605" cy="306337"/>
      </dsp:txXfrm>
    </dsp:sp>
    <dsp:sp modelId="{B6056752-1F5D-4D63-8A74-60DCE3ECB99A}">
      <dsp:nvSpPr>
        <dsp:cNvPr id="0" name=""/>
        <dsp:cNvSpPr/>
      </dsp:nvSpPr>
      <dsp:spPr>
        <a:xfrm>
          <a:off x="5477787" y="504054"/>
          <a:ext cx="1351487" cy="1351487"/>
        </a:xfrm>
        <a:prstGeom prst="ellipse">
          <a:avLst/>
        </a:prstGeom>
        <a:gradFill rotWithShape="0">
          <a:gsLst>
            <a:gs pos="0">
              <a:schemeClr val="accent5">
                <a:hueOff val="-1655646"/>
                <a:satOff val="6635"/>
                <a:lumOff val="1438"/>
                <a:alphaOff val="0"/>
                <a:shade val="51000"/>
                <a:satMod val="130000"/>
              </a:schemeClr>
            </a:gs>
            <a:gs pos="80000">
              <a:schemeClr val="accent5">
                <a:hueOff val="-1655646"/>
                <a:satOff val="6635"/>
                <a:lumOff val="1438"/>
                <a:alphaOff val="0"/>
                <a:shade val="93000"/>
                <a:satMod val="130000"/>
              </a:schemeClr>
            </a:gs>
            <a:gs pos="100000">
              <a:schemeClr val="accent5">
                <a:hueOff val="-1655646"/>
                <a:satOff val="6635"/>
                <a:lumOff val="143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US" sz="1700" kern="1200" dirty="0"/>
            <a:t>Repetition</a:t>
          </a:r>
        </a:p>
      </dsp:txBody>
      <dsp:txXfrm>
        <a:off x="5675708" y="701975"/>
        <a:ext cx="955645" cy="955645"/>
      </dsp:txXfrm>
    </dsp:sp>
    <dsp:sp modelId="{73DD2686-26C8-41EE-9A6C-B77B5892793C}">
      <dsp:nvSpPr>
        <dsp:cNvPr id="0" name=""/>
        <dsp:cNvSpPr/>
      </dsp:nvSpPr>
      <dsp:spPr>
        <a:xfrm rot="552945">
          <a:off x="5445513" y="2708676"/>
          <a:ext cx="285516" cy="510561"/>
        </a:xfrm>
        <a:prstGeom prst="rightArrow">
          <a:avLst>
            <a:gd name="adj1" fmla="val 60000"/>
            <a:gd name="adj2" fmla="val 50000"/>
          </a:avLst>
        </a:prstGeom>
        <a:gradFill rotWithShape="0">
          <a:gsLst>
            <a:gs pos="0">
              <a:schemeClr val="accent5">
                <a:hueOff val="-3311292"/>
                <a:satOff val="13270"/>
                <a:lumOff val="2876"/>
                <a:alphaOff val="0"/>
                <a:shade val="51000"/>
                <a:satMod val="130000"/>
              </a:schemeClr>
            </a:gs>
            <a:gs pos="80000">
              <a:schemeClr val="accent5">
                <a:hueOff val="-3311292"/>
                <a:satOff val="13270"/>
                <a:lumOff val="2876"/>
                <a:alphaOff val="0"/>
                <a:shade val="93000"/>
                <a:satMod val="130000"/>
              </a:schemeClr>
            </a:gs>
            <a:gs pos="100000">
              <a:schemeClr val="accent5">
                <a:hueOff val="-3311292"/>
                <a:satOff val="13270"/>
                <a:lumOff val="287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a:p>
      </dsp:txBody>
      <dsp:txXfrm>
        <a:off x="5446066" y="2803929"/>
        <a:ext cx="199861" cy="306337"/>
      </dsp:txXfrm>
    </dsp:sp>
    <dsp:sp modelId="{2EC494EF-6607-4980-B49D-61F3F3F79B7C}">
      <dsp:nvSpPr>
        <dsp:cNvPr id="0" name=""/>
        <dsp:cNvSpPr/>
      </dsp:nvSpPr>
      <dsp:spPr>
        <a:xfrm>
          <a:off x="5853403" y="2440867"/>
          <a:ext cx="1351487" cy="1351487"/>
        </a:xfrm>
        <a:prstGeom prst="ellipse">
          <a:avLst/>
        </a:prstGeom>
        <a:gradFill rotWithShape="0">
          <a:gsLst>
            <a:gs pos="0">
              <a:schemeClr val="accent5">
                <a:hueOff val="-3311292"/>
                <a:satOff val="13270"/>
                <a:lumOff val="2876"/>
                <a:alphaOff val="0"/>
                <a:shade val="51000"/>
                <a:satMod val="130000"/>
              </a:schemeClr>
            </a:gs>
            <a:gs pos="80000">
              <a:schemeClr val="accent5">
                <a:hueOff val="-3311292"/>
                <a:satOff val="13270"/>
                <a:lumOff val="2876"/>
                <a:alphaOff val="0"/>
                <a:shade val="93000"/>
                <a:satMod val="130000"/>
              </a:schemeClr>
            </a:gs>
            <a:gs pos="100000">
              <a:schemeClr val="accent5">
                <a:hueOff val="-3311292"/>
                <a:satOff val="13270"/>
                <a:lumOff val="287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US" sz="1700" kern="1200" dirty="0"/>
            <a:t>Different formats</a:t>
          </a:r>
        </a:p>
      </dsp:txBody>
      <dsp:txXfrm>
        <a:off x="6051324" y="2638788"/>
        <a:ext cx="955645" cy="955645"/>
      </dsp:txXfrm>
    </dsp:sp>
    <dsp:sp modelId="{17814A4F-057D-46E4-B3C1-22FA5D3D17DF}">
      <dsp:nvSpPr>
        <dsp:cNvPr id="0" name=""/>
        <dsp:cNvSpPr/>
      </dsp:nvSpPr>
      <dsp:spPr>
        <a:xfrm rot="3312237">
          <a:off x="4724067" y="3410078"/>
          <a:ext cx="334937" cy="510561"/>
        </a:xfrm>
        <a:prstGeom prst="rightArrow">
          <a:avLst>
            <a:gd name="adj1" fmla="val 60000"/>
            <a:gd name="adj2" fmla="val 50000"/>
          </a:avLst>
        </a:prstGeom>
        <a:gradFill rotWithShape="0">
          <a:gsLst>
            <a:gs pos="0">
              <a:schemeClr val="accent5">
                <a:hueOff val="-4966938"/>
                <a:satOff val="19906"/>
                <a:lumOff val="4314"/>
                <a:alphaOff val="0"/>
                <a:shade val="51000"/>
                <a:satMod val="130000"/>
              </a:schemeClr>
            </a:gs>
            <a:gs pos="80000">
              <a:schemeClr val="accent5">
                <a:hueOff val="-4966938"/>
                <a:satOff val="19906"/>
                <a:lumOff val="4314"/>
                <a:alphaOff val="0"/>
                <a:shade val="93000"/>
                <a:satMod val="130000"/>
              </a:schemeClr>
            </a:gs>
            <a:gs pos="100000">
              <a:schemeClr val="accent5">
                <a:hueOff val="-4966938"/>
                <a:satOff val="19906"/>
                <a:lumOff val="4314"/>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a:p>
      </dsp:txBody>
      <dsp:txXfrm>
        <a:off x="4745637" y="3470933"/>
        <a:ext cx="234456" cy="306337"/>
      </dsp:txXfrm>
    </dsp:sp>
    <dsp:sp modelId="{2D7B559B-FE59-48E0-81FC-98DF9D1705AC}">
      <dsp:nvSpPr>
        <dsp:cNvPr id="0" name=""/>
        <dsp:cNvSpPr/>
      </dsp:nvSpPr>
      <dsp:spPr>
        <a:xfrm>
          <a:off x="4787135" y="3811791"/>
          <a:ext cx="1351487" cy="1351487"/>
        </a:xfrm>
        <a:prstGeom prst="ellipse">
          <a:avLst/>
        </a:prstGeom>
        <a:gradFill rotWithShape="0">
          <a:gsLst>
            <a:gs pos="0">
              <a:schemeClr val="accent5">
                <a:hueOff val="-4966938"/>
                <a:satOff val="19906"/>
                <a:lumOff val="4314"/>
                <a:alphaOff val="0"/>
                <a:shade val="51000"/>
                <a:satMod val="130000"/>
              </a:schemeClr>
            </a:gs>
            <a:gs pos="80000">
              <a:schemeClr val="accent5">
                <a:hueOff val="-4966938"/>
                <a:satOff val="19906"/>
                <a:lumOff val="4314"/>
                <a:alphaOff val="0"/>
                <a:shade val="93000"/>
                <a:satMod val="130000"/>
              </a:schemeClr>
            </a:gs>
            <a:gs pos="100000">
              <a:schemeClr val="accent5">
                <a:hueOff val="-4966938"/>
                <a:satOff val="19906"/>
                <a:lumOff val="4314"/>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US" sz="1700" kern="1200" dirty="0"/>
            <a:t>Pace</a:t>
          </a:r>
        </a:p>
      </dsp:txBody>
      <dsp:txXfrm>
        <a:off x="4985056" y="4009712"/>
        <a:ext cx="955645" cy="955645"/>
      </dsp:txXfrm>
    </dsp:sp>
    <dsp:sp modelId="{DF470B48-EA7E-4324-B49E-0DD7405745A1}">
      <dsp:nvSpPr>
        <dsp:cNvPr id="0" name=""/>
        <dsp:cNvSpPr/>
      </dsp:nvSpPr>
      <dsp:spPr>
        <a:xfrm rot="7077024">
          <a:off x="3634992" y="3402911"/>
          <a:ext cx="270789" cy="510561"/>
        </a:xfrm>
        <a:prstGeom prst="rightArrow">
          <a:avLst>
            <a:gd name="adj1" fmla="val 60000"/>
            <a:gd name="adj2" fmla="val 50000"/>
          </a:avLst>
        </a:prstGeom>
        <a:gradFill rotWithShape="0">
          <a:gsLst>
            <a:gs pos="0">
              <a:schemeClr val="accent5">
                <a:hueOff val="-6622584"/>
                <a:satOff val="26541"/>
                <a:lumOff val="5752"/>
                <a:alphaOff val="0"/>
                <a:shade val="51000"/>
                <a:satMod val="130000"/>
              </a:schemeClr>
            </a:gs>
            <a:gs pos="80000">
              <a:schemeClr val="accent5">
                <a:hueOff val="-6622584"/>
                <a:satOff val="26541"/>
                <a:lumOff val="5752"/>
                <a:alphaOff val="0"/>
                <a:shade val="93000"/>
                <a:satMod val="130000"/>
              </a:schemeClr>
            </a:gs>
            <a:gs pos="100000">
              <a:schemeClr val="accent5">
                <a:hueOff val="-6622584"/>
                <a:satOff val="26541"/>
                <a:lumOff val="5752"/>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a:p>
      </dsp:txBody>
      <dsp:txXfrm rot="10800000">
        <a:off x="3694649" y="3469142"/>
        <a:ext cx="189552" cy="306337"/>
      </dsp:txXfrm>
    </dsp:sp>
    <dsp:sp modelId="{7943C032-EF14-496B-AF0C-BA265FB85D72}">
      <dsp:nvSpPr>
        <dsp:cNvPr id="0" name=""/>
        <dsp:cNvSpPr/>
      </dsp:nvSpPr>
      <dsp:spPr>
        <a:xfrm>
          <a:off x="2654588" y="3811803"/>
          <a:ext cx="1351487" cy="1351487"/>
        </a:xfrm>
        <a:prstGeom prst="ellipse">
          <a:avLst/>
        </a:prstGeom>
        <a:gradFill rotWithShape="0">
          <a:gsLst>
            <a:gs pos="0">
              <a:schemeClr val="accent5">
                <a:hueOff val="-6622584"/>
                <a:satOff val="26541"/>
                <a:lumOff val="5752"/>
                <a:alphaOff val="0"/>
                <a:shade val="51000"/>
                <a:satMod val="130000"/>
              </a:schemeClr>
            </a:gs>
            <a:gs pos="80000">
              <a:schemeClr val="accent5">
                <a:hueOff val="-6622584"/>
                <a:satOff val="26541"/>
                <a:lumOff val="5752"/>
                <a:alphaOff val="0"/>
                <a:shade val="93000"/>
                <a:satMod val="130000"/>
              </a:schemeClr>
            </a:gs>
            <a:gs pos="100000">
              <a:schemeClr val="accent5">
                <a:hueOff val="-6622584"/>
                <a:satOff val="26541"/>
                <a:lumOff val="5752"/>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US" sz="1700" kern="1200" dirty="0"/>
            <a:t>Allow process time</a:t>
          </a:r>
        </a:p>
      </dsp:txBody>
      <dsp:txXfrm>
        <a:off x="2852509" y="4009724"/>
        <a:ext cx="955645" cy="955645"/>
      </dsp:txXfrm>
    </dsp:sp>
    <dsp:sp modelId="{6C9C5B40-78CB-477F-8099-79BEAE8FE7D1}">
      <dsp:nvSpPr>
        <dsp:cNvPr id="0" name=""/>
        <dsp:cNvSpPr/>
      </dsp:nvSpPr>
      <dsp:spPr>
        <a:xfrm rot="10110111">
          <a:off x="2819123" y="2756648"/>
          <a:ext cx="268382" cy="510561"/>
        </a:xfrm>
        <a:prstGeom prst="rightArrow">
          <a:avLst>
            <a:gd name="adj1" fmla="val 60000"/>
            <a:gd name="adj2" fmla="val 50000"/>
          </a:avLst>
        </a:prstGeom>
        <a:gradFill rotWithShape="0">
          <a:gsLst>
            <a:gs pos="0">
              <a:schemeClr val="accent5">
                <a:hueOff val="-8278230"/>
                <a:satOff val="33176"/>
                <a:lumOff val="7190"/>
                <a:alphaOff val="0"/>
                <a:shade val="51000"/>
                <a:satMod val="130000"/>
              </a:schemeClr>
            </a:gs>
            <a:gs pos="80000">
              <a:schemeClr val="accent5">
                <a:hueOff val="-8278230"/>
                <a:satOff val="33176"/>
                <a:lumOff val="7190"/>
                <a:alphaOff val="0"/>
                <a:shade val="93000"/>
                <a:satMod val="130000"/>
              </a:schemeClr>
            </a:gs>
            <a:gs pos="100000">
              <a:schemeClr val="accent5">
                <a:hueOff val="-8278230"/>
                <a:satOff val="33176"/>
                <a:lumOff val="719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a:p>
      </dsp:txBody>
      <dsp:txXfrm rot="10800000">
        <a:off x="2898830" y="2850735"/>
        <a:ext cx="187867" cy="306337"/>
      </dsp:txXfrm>
    </dsp:sp>
    <dsp:sp modelId="{6C4FD722-3879-44E2-A37C-B42EFB0BCF82}">
      <dsp:nvSpPr>
        <dsp:cNvPr id="0" name=""/>
        <dsp:cNvSpPr/>
      </dsp:nvSpPr>
      <dsp:spPr>
        <a:xfrm>
          <a:off x="1359835" y="2522870"/>
          <a:ext cx="1351487" cy="1351487"/>
        </a:xfrm>
        <a:prstGeom prst="ellipse">
          <a:avLst/>
        </a:prstGeom>
        <a:gradFill rotWithShape="0">
          <a:gsLst>
            <a:gs pos="0">
              <a:schemeClr val="accent5">
                <a:hueOff val="-8278230"/>
                <a:satOff val="33176"/>
                <a:lumOff val="7190"/>
                <a:alphaOff val="0"/>
                <a:shade val="51000"/>
                <a:satMod val="130000"/>
              </a:schemeClr>
            </a:gs>
            <a:gs pos="80000">
              <a:schemeClr val="accent5">
                <a:hueOff val="-8278230"/>
                <a:satOff val="33176"/>
                <a:lumOff val="7190"/>
                <a:alphaOff val="0"/>
                <a:shade val="93000"/>
                <a:satMod val="130000"/>
              </a:schemeClr>
            </a:gs>
            <a:gs pos="100000">
              <a:schemeClr val="accent5">
                <a:hueOff val="-8278230"/>
                <a:satOff val="33176"/>
                <a:lumOff val="719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US" sz="1700" kern="1200" dirty="0"/>
            <a:t>Avoid specific facts</a:t>
          </a:r>
        </a:p>
      </dsp:txBody>
      <dsp:txXfrm>
        <a:off x="1557756" y="2720791"/>
        <a:ext cx="955645" cy="955645"/>
      </dsp:txXfrm>
    </dsp:sp>
    <dsp:sp modelId="{475DAE00-9798-46C6-A0DF-3AE1AA7C6AFD}">
      <dsp:nvSpPr>
        <dsp:cNvPr id="0" name=""/>
        <dsp:cNvSpPr/>
      </dsp:nvSpPr>
      <dsp:spPr>
        <a:xfrm rot="13110182">
          <a:off x="3050967" y="1696927"/>
          <a:ext cx="406136" cy="510561"/>
        </a:xfrm>
        <a:prstGeom prst="rightArrow">
          <a:avLst>
            <a:gd name="adj1" fmla="val 60000"/>
            <a:gd name="adj2" fmla="val 50000"/>
          </a:avLst>
        </a:prstGeom>
        <a:gradFill rotWithShape="0">
          <a:gsLst>
            <a:gs pos="0">
              <a:schemeClr val="accent5">
                <a:hueOff val="-9933876"/>
                <a:satOff val="39811"/>
                <a:lumOff val="8628"/>
                <a:alphaOff val="0"/>
                <a:shade val="51000"/>
                <a:satMod val="130000"/>
              </a:schemeClr>
            </a:gs>
            <a:gs pos="80000">
              <a:schemeClr val="accent5">
                <a:hueOff val="-9933876"/>
                <a:satOff val="39811"/>
                <a:lumOff val="8628"/>
                <a:alphaOff val="0"/>
                <a:shade val="93000"/>
                <a:satMod val="130000"/>
              </a:schemeClr>
            </a:gs>
            <a:gs pos="100000">
              <a:schemeClr val="accent5">
                <a:hueOff val="-9933876"/>
                <a:satOff val="39811"/>
                <a:lumOff val="862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a:p>
      </dsp:txBody>
      <dsp:txXfrm rot="10800000">
        <a:off x="3159562" y="1836965"/>
        <a:ext cx="284295" cy="306337"/>
      </dsp:txXfrm>
    </dsp:sp>
    <dsp:sp modelId="{38FB9FE7-6EF5-48AB-BC70-DCD02CA79DC0}">
      <dsp:nvSpPr>
        <dsp:cNvPr id="0" name=""/>
        <dsp:cNvSpPr/>
      </dsp:nvSpPr>
      <dsp:spPr>
        <a:xfrm>
          <a:off x="1740634" y="610089"/>
          <a:ext cx="1351487" cy="1351487"/>
        </a:xfrm>
        <a:prstGeom prst="ellipse">
          <a:avLst/>
        </a:prstGeom>
        <a:gradFill rotWithShape="0">
          <a:gsLst>
            <a:gs pos="0">
              <a:schemeClr val="accent5">
                <a:hueOff val="-9933876"/>
                <a:satOff val="39811"/>
                <a:lumOff val="8628"/>
                <a:alphaOff val="0"/>
                <a:shade val="51000"/>
                <a:satMod val="130000"/>
              </a:schemeClr>
            </a:gs>
            <a:gs pos="80000">
              <a:schemeClr val="accent5">
                <a:hueOff val="-9933876"/>
                <a:satOff val="39811"/>
                <a:lumOff val="8628"/>
                <a:alphaOff val="0"/>
                <a:shade val="93000"/>
                <a:satMod val="130000"/>
              </a:schemeClr>
            </a:gs>
            <a:gs pos="100000">
              <a:schemeClr val="accent5">
                <a:hueOff val="-9933876"/>
                <a:satOff val="39811"/>
                <a:lumOff val="862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US" sz="1700" kern="1200" dirty="0"/>
            <a:t>Chunk</a:t>
          </a:r>
        </a:p>
      </dsp:txBody>
      <dsp:txXfrm>
        <a:off x="1938555" y="808010"/>
        <a:ext cx="955645" cy="95564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711C8BB-A4BD-41BD-A328-3B5706CB4492}">
      <dsp:nvSpPr>
        <dsp:cNvPr id="0" name=""/>
        <dsp:cNvSpPr/>
      </dsp:nvSpPr>
      <dsp:spPr>
        <a:xfrm>
          <a:off x="3106686" y="2566682"/>
          <a:ext cx="2016226" cy="1249746"/>
        </a:xfrm>
        <a:prstGeom prst="ellips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en-US" sz="1900" b="1" kern="1200" dirty="0"/>
            <a:t>Environment</a:t>
          </a:r>
        </a:p>
      </dsp:txBody>
      <dsp:txXfrm>
        <a:off x="3401955" y="2749703"/>
        <a:ext cx="1425688" cy="883704"/>
      </dsp:txXfrm>
    </dsp:sp>
    <dsp:sp modelId="{E23ABBEE-59A8-406B-877A-A7695C6AE16C}">
      <dsp:nvSpPr>
        <dsp:cNvPr id="0" name=""/>
        <dsp:cNvSpPr/>
      </dsp:nvSpPr>
      <dsp:spPr>
        <a:xfrm rot="16200000">
          <a:off x="3868489" y="1837856"/>
          <a:ext cx="492621" cy="556060"/>
        </a:xfrm>
        <a:prstGeom prst="rightArrow">
          <a:avLst>
            <a:gd name="adj1" fmla="val 60000"/>
            <a:gd name="adj2" fmla="val 5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a:p>
      </dsp:txBody>
      <dsp:txXfrm>
        <a:off x="3942382" y="2022961"/>
        <a:ext cx="344835" cy="333636"/>
      </dsp:txXfrm>
    </dsp:sp>
    <dsp:sp modelId="{5B0E698F-4E45-48C6-BCB3-DEF17F7A1DC4}">
      <dsp:nvSpPr>
        <dsp:cNvPr id="0" name=""/>
        <dsp:cNvSpPr/>
      </dsp:nvSpPr>
      <dsp:spPr>
        <a:xfrm>
          <a:off x="3297063" y="1735"/>
          <a:ext cx="1635472" cy="1635472"/>
        </a:xfrm>
        <a:prstGeom prst="ellipse">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en-US" sz="1900" kern="1200" dirty="0"/>
            <a:t>Reduce obstacles</a:t>
          </a:r>
        </a:p>
      </dsp:txBody>
      <dsp:txXfrm>
        <a:off x="3536572" y="241244"/>
        <a:ext cx="1156454" cy="1156454"/>
      </dsp:txXfrm>
    </dsp:sp>
    <dsp:sp modelId="{41C6B33D-B267-4555-9580-29A59017204B}">
      <dsp:nvSpPr>
        <dsp:cNvPr id="0" name=""/>
        <dsp:cNvSpPr/>
      </dsp:nvSpPr>
      <dsp:spPr>
        <a:xfrm rot="31067">
          <a:off x="5328771" y="2926738"/>
          <a:ext cx="496235" cy="556060"/>
        </a:xfrm>
        <a:prstGeom prst="rightArrow">
          <a:avLst>
            <a:gd name="adj1" fmla="val 60000"/>
            <a:gd name="adj2" fmla="val 50000"/>
          </a:avLst>
        </a:prstGeom>
        <a:gradFill rotWithShape="0">
          <a:gsLst>
            <a:gs pos="0">
              <a:schemeClr val="accent5">
                <a:hueOff val="-4966938"/>
                <a:satOff val="19906"/>
                <a:lumOff val="4314"/>
                <a:alphaOff val="0"/>
                <a:shade val="51000"/>
                <a:satMod val="130000"/>
              </a:schemeClr>
            </a:gs>
            <a:gs pos="80000">
              <a:schemeClr val="accent5">
                <a:hueOff val="-4966938"/>
                <a:satOff val="19906"/>
                <a:lumOff val="4314"/>
                <a:alphaOff val="0"/>
                <a:shade val="93000"/>
                <a:satMod val="130000"/>
              </a:schemeClr>
            </a:gs>
            <a:gs pos="100000">
              <a:schemeClr val="accent5">
                <a:hueOff val="-4966938"/>
                <a:satOff val="19906"/>
                <a:lumOff val="4314"/>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a:p>
      </dsp:txBody>
      <dsp:txXfrm>
        <a:off x="5328774" y="3037277"/>
        <a:ext cx="347365" cy="333636"/>
      </dsp:txXfrm>
    </dsp:sp>
    <dsp:sp modelId="{767E423B-2866-4FC8-976D-D185443CD9F1}">
      <dsp:nvSpPr>
        <dsp:cNvPr id="0" name=""/>
        <dsp:cNvSpPr/>
      </dsp:nvSpPr>
      <dsp:spPr>
        <a:xfrm>
          <a:off x="6059027" y="2398779"/>
          <a:ext cx="1635472" cy="1635472"/>
        </a:xfrm>
        <a:prstGeom prst="ellipse">
          <a:avLst/>
        </a:prstGeom>
        <a:gradFill rotWithShape="0">
          <a:gsLst>
            <a:gs pos="0">
              <a:schemeClr val="accent5">
                <a:hueOff val="-4966938"/>
                <a:satOff val="19906"/>
                <a:lumOff val="4314"/>
                <a:alphaOff val="0"/>
                <a:shade val="51000"/>
                <a:satMod val="130000"/>
              </a:schemeClr>
            </a:gs>
            <a:gs pos="80000">
              <a:schemeClr val="accent5">
                <a:hueOff val="-4966938"/>
                <a:satOff val="19906"/>
                <a:lumOff val="4314"/>
                <a:alphaOff val="0"/>
                <a:shade val="93000"/>
                <a:satMod val="130000"/>
              </a:schemeClr>
            </a:gs>
            <a:gs pos="100000">
              <a:schemeClr val="accent5">
                <a:hueOff val="-4966938"/>
                <a:satOff val="19906"/>
                <a:lumOff val="4314"/>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en-US" sz="1900" kern="1200" dirty="0"/>
            <a:t>Lighting</a:t>
          </a:r>
        </a:p>
      </dsp:txBody>
      <dsp:txXfrm>
        <a:off x="6298536" y="2638288"/>
        <a:ext cx="1156454" cy="1156454"/>
      </dsp:txXfrm>
    </dsp:sp>
    <dsp:sp modelId="{642F602F-BE4C-421E-B4AF-2AEF3F753E23}">
      <dsp:nvSpPr>
        <dsp:cNvPr id="0" name=""/>
        <dsp:cNvSpPr/>
      </dsp:nvSpPr>
      <dsp:spPr>
        <a:xfrm rot="10768818">
          <a:off x="2410986" y="2926749"/>
          <a:ext cx="491717" cy="556060"/>
        </a:xfrm>
        <a:prstGeom prst="rightArrow">
          <a:avLst>
            <a:gd name="adj1" fmla="val 60000"/>
            <a:gd name="adj2" fmla="val 50000"/>
          </a:avLst>
        </a:prstGeom>
        <a:gradFill rotWithShape="0">
          <a:gsLst>
            <a:gs pos="0">
              <a:schemeClr val="accent5">
                <a:hueOff val="-9933876"/>
                <a:satOff val="39811"/>
                <a:lumOff val="8628"/>
                <a:alphaOff val="0"/>
                <a:shade val="51000"/>
                <a:satMod val="130000"/>
              </a:schemeClr>
            </a:gs>
            <a:gs pos="80000">
              <a:schemeClr val="accent5">
                <a:hueOff val="-9933876"/>
                <a:satOff val="39811"/>
                <a:lumOff val="8628"/>
                <a:alphaOff val="0"/>
                <a:shade val="93000"/>
                <a:satMod val="130000"/>
              </a:schemeClr>
            </a:gs>
            <a:gs pos="100000">
              <a:schemeClr val="accent5">
                <a:hueOff val="-9933876"/>
                <a:satOff val="39811"/>
                <a:lumOff val="862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a:p>
      </dsp:txBody>
      <dsp:txXfrm rot="10800000">
        <a:off x="2558498" y="3037292"/>
        <a:ext cx="344202" cy="333636"/>
      </dsp:txXfrm>
    </dsp:sp>
    <dsp:sp modelId="{9CB3B97E-8AFD-4542-9F17-6C40561B0077}">
      <dsp:nvSpPr>
        <dsp:cNvPr id="0" name=""/>
        <dsp:cNvSpPr/>
      </dsp:nvSpPr>
      <dsp:spPr>
        <a:xfrm>
          <a:off x="543625" y="2398794"/>
          <a:ext cx="1635472" cy="1635472"/>
        </a:xfrm>
        <a:prstGeom prst="ellipse">
          <a:avLst/>
        </a:prstGeom>
        <a:gradFill rotWithShape="0">
          <a:gsLst>
            <a:gs pos="0">
              <a:schemeClr val="accent5">
                <a:hueOff val="-9933876"/>
                <a:satOff val="39811"/>
                <a:lumOff val="8628"/>
                <a:alphaOff val="0"/>
                <a:shade val="51000"/>
                <a:satMod val="130000"/>
              </a:schemeClr>
            </a:gs>
            <a:gs pos="80000">
              <a:schemeClr val="accent5">
                <a:hueOff val="-9933876"/>
                <a:satOff val="39811"/>
                <a:lumOff val="8628"/>
                <a:alphaOff val="0"/>
                <a:shade val="93000"/>
                <a:satMod val="130000"/>
              </a:schemeClr>
            </a:gs>
            <a:gs pos="100000">
              <a:schemeClr val="accent5">
                <a:hueOff val="-9933876"/>
                <a:satOff val="39811"/>
                <a:lumOff val="862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en-US" sz="1900" kern="1200" dirty="0"/>
            <a:t>Flooring</a:t>
          </a:r>
        </a:p>
      </dsp:txBody>
      <dsp:txXfrm>
        <a:off x="783134" y="2638303"/>
        <a:ext cx="1156454" cy="115645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B759F31-EB6F-4BF2-A1BA-37E57917AAF3}">
      <dsp:nvSpPr>
        <dsp:cNvPr id="0" name=""/>
        <dsp:cNvSpPr/>
      </dsp:nvSpPr>
      <dsp:spPr>
        <a:xfrm>
          <a:off x="3060356" y="1881900"/>
          <a:ext cx="2391369" cy="1408440"/>
        </a:xfrm>
        <a:prstGeom prst="ellips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9210" tIns="29210" rIns="29210" bIns="29210" numCol="1" spcCol="1270" anchor="ctr" anchorCtr="0">
          <a:noAutofit/>
        </a:bodyPr>
        <a:lstStyle/>
        <a:p>
          <a:pPr lvl="0" algn="ctr" defTabSz="1022350">
            <a:lnSpc>
              <a:spcPct val="90000"/>
            </a:lnSpc>
            <a:spcBef>
              <a:spcPct val="0"/>
            </a:spcBef>
            <a:spcAft>
              <a:spcPct val="35000"/>
            </a:spcAft>
          </a:pPr>
          <a:r>
            <a:rPr lang="en-US" sz="2300" b="1" kern="1200" dirty="0"/>
            <a:t>Emotional/ Psychological</a:t>
          </a:r>
        </a:p>
      </dsp:txBody>
      <dsp:txXfrm>
        <a:off x="3410564" y="2088161"/>
        <a:ext cx="1690953" cy="995918"/>
      </dsp:txXfrm>
    </dsp:sp>
    <dsp:sp modelId="{82106F26-6DC5-425E-8E05-BF5B861AAB80}">
      <dsp:nvSpPr>
        <dsp:cNvPr id="0" name=""/>
        <dsp:cNvSpPr/>
      </dsp:nvSpPr>
      <dsp:spPr>
        <a:xfrm rot="16200000">
          <a:off x="4135610" y="1436419"/>
          <a:ext cx="240863" cy="450134"/>
        </a:xfrm>
        <a:prstGeom prst="rightArrow">
          <a:avLst>
            <a:gd name="adj1" fmla="val 60000"/>
            <a:gd name="adj2" fmla="val 5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US" sz="1700" kern="1200"/>
        </a:p>
      </dsp:txBody>
      <dsp:txXfrm>
        <a:off x="4171740" y="1562576"/>
        <a:ext cx="168604" cy="270080"/>
      </dsp:txXfrm>
    </dsp:sp>
    <dsp:sp modelId="{732C1F34-3C25-406B-9406-ACF71F26B143}">
      <dsp:nvSpPr>
        <dsp:cNvPr id="0" name=""/>
        <dsp:cNvSpPr/>
      </dsp:nvSpPr>
      <dsp:spPr>
        <a:xfrm>
          <a:off x="3236956" y="-37060"/>
          <a:ext cx="2038171" cy="1464500"/>
        </a:xfrm>
        <a:prstGeom prst="ellipse">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US" sz="1700" kern="1200" dirty="0"/>
            <a:t>Compassion</a:t>
          </a:r>
        </a:p>
      </dsp:txBody>
      <dsp:txXfrm>
        <a:off x="3535439" y="177411"/>
        <a:ext cx="1441205" cy="1035558"/>
      </dsp:txXfrm>
    </dsp:sp>
    <dsp:sp modelId="{A4C4CC76-CD3D-4436-8463-69014B644F20}">
      <dsp:nvSpPr>
        <dsp:cNvPr id="0" name=""/>
        <dsp:cNvSpPr/>
      </dsp:nvSpPr>
      <dsp:spPr>
        <a:xfrm rot="21538327">
          <a:off x="5622933" y="2332815"/>
          <a:ext cx="413935" cy="450134"/>
        </a:xfrm>
        <a:prstGeom prst="rightArrow">
          <a:avLst>
            <a:gd name="adj1" fmla="val 60000"/>
            <a:gd name="adj2" fmla="val 50000"/>
          </a:avLst>
        </a:prstGeom>
        <a:gradFill rotWithShape="0">
          <a:gsLst>
            <a:gs pos="0">
              <a:schemeClr val="accent5">
                <a:hueOff val="-3311292"/>
                <a:satOff val="13270"/>
                <a:lumOff val="2876"/>
                <a:alphaOff val="0"/>
                <a:shade val="51000"/>
                <a:satMod val="130000"/>
              </a:schemeClr>
            </a:gs>
            <a:gs pos="80000">
              <a:schemeClr val="accent5">
                <a:hueOff val="-3311292"/>
                <a:satOff val="13270"/>
                <a:lumOff val="2876"/>
                <a:alphaOff val="0"/>
                <a:shade val="93000"/>
                <a:satMod val="130000"/>
              </a:schemeClr>
            </a:gs>
            <a:gs pos="100000">
              <a:schemeClr val="accent5">
                <a:hueOff val="-3311292"/>
                <a:satOff val="13270"/>
                <a:lumOff val="287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US" sz="1700" kern="1200"/>
        </a:p>
      </dsp:txBody>
      <dsp:txXfrm>
        <a:off x="5622943" y="2423956"/>
        <a:ext cx="289755" cy="270080"/>
      </dsp:txXfrm>
    </dsp:sp>
    <dsp:sp modelId="{8D63AFD4-5F75-4745-A4ED-570FB64195CD}">
      <dsp:nvSpPr>
        <dsp:cNvPr id="0" name=""/>
        <dsp:cNvSpPr/>
      </dsp:nvSpPr>
      <dsp:spPr>
        <a:xfrm>
          <a:off x="6231805" y="1797335"/>
          <a:ext cx="1891520" cy="1472735"/>
        </a:xfrm>
        <a:prstGeom prst="ellipse">
          <a:avLst/>
        </a:prstGeom>
        <a:gradFill rotWithShape="0">
          <a:gsLst>
            <a:gs pos="0">
              <a:schemeClr val="accent5">
                <a:hueOff val="-3311292"/>
                <a:satOff val="13270"/>
                <a:lumOff val="2876"/>
                <a:alphaOff val="0"/>
                <a:shade val="51000"/>
                <a:satMod val="130000"/>
              </a:schemeClr>
            </a:gs>
            <a:gs pos="80000">
              <a:schemeClr val="accent5">
                <a:hueOff val="-3311292"/>
                <a:satOff val="13270"/>
                <a:lumOff val="2876"/>
                <a:alphaOff val="0"/>
                <a:shade val="93000"/>
                <a:satMod val="130000"/>
              </a:schemeClr>
            </a:gs>
            <a:gs pos="100000">
              <a:schemeClr val="accent5">
                <a:hueOff val="-3311292"/>
                <a:satOff val="13270"/>
                <a:lumOff val="287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US" sz="1700" kern="1200" dirty="0"/>
            <a:t>Understanding</a:t>
          </a:r>
        </a:p>
      </dsp:txBody>
      <dsp:txXfrm>
        <a:off x="6508812" y="2013012"/>
        <a:ext cx="1337506" cy="1041381"/>
      </dsp:txXfrm>
    </dsp:sp>
    <dsp:sp modelId="{176DE240-A388-4A48-8516-9667D2AFB360}">
      <dsp:nvSpPr>
        <dsp:cNvPr id="0" name=""/>
        <dsp:cNvSpPr/>
      </dsp:nvSpPr>
      <dsp:spPr>
        <a:xfrm rot="5400000">
          <a:off x="4138010" y="3281292"/>
          <a:ext cx="236062" cy="450134"/>
        </a:xfrm>
        <a:prstGeom prst="rightArrow">
          <a:avLst>
            <a:gd name="adj1" fmla="val 60000"/>
            <a:gd name="adj2" fmla="val 50000"/>
          </a:avLst>
        </a:prstGeom>
        <a:gradFill rotWithShape="0">
          <a:gsLst>
            <a:gs pos="0">
              <a:schemeClr val="accent5">
                <a:hueOff val="-6622584"/>
                <a:satOff val="26541"/>
                <a:lumOff val="5752"/>
                <a:alphaOff val="0"/>
                <a:shade val="51000"/>
                <a:satMod val="130000"/>
              </a:schemeClr>
            </a:gs>
            <a:gs pos="80000">
              <a:schemeClr val="accent5">
                <a:hueOff val="-6622584"/>
                <a:satOff val="26541"/>
                <a:lumOff val="5752"/>
                <a:alphaOff val="0"/>
                <a:shade val="93000"/>
                <a:satMod val="130000"/>
              </a:schemeClr>
            </a:gs>
            <a:gs pos="100000">
              <a:schemeClr val="accent5">
                <a:hueOff val="-6622584"/>
                <a:satOff val="26541"/>
                <a:lumOff val="5752"/>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US" sz="1700" kern="1200"/>
        </a:p>
      </dsp:txBody>
      <dsp:txXfrm>
        <a:off x="4173420" y="3335910"/>
        <a:ext cx="165243" cy="270080"/>
      </dsp:txXfrm>
    </dsp:sp>
    <dsp:sp modelId="{675E2BBE-7642-4465-B6A9-EE108592C2B5}">
      <dsp:nvSpPr>
        <dsp:cNvPr id="0" name=""/>
        <dsp:cNvSpPr/>
      </dsp:nvSpPr>
      <dsp:spPr>
        <a:xfrm>
          <a:off x="3242648" y="3735741"/>
          <a:ext cx="2026785" cy="1341878"/>
        </a:xfrm>
        <a:prstGeom prst="ellipse">
          <a:avLst/>
        </a:prstGeom>
        <a:gradFill rotWithShape="0">
          <a:gsLst>
            <a:gs pos="0">
              <a:schemeClr val="accent5">
                <a:hueOff val="-6622584"/>
                <a:satOff val="26541"/>
                <a:lumOff val="5752"/>
                <a:alphaOff val="0"/>
                <a:shade val="51000"/>
                <a:satMod val="130000"/>
              </a:schemeClr>
            </a:gs>
            <a:gs pos="80000">
              <a:schemeClr val="accent5">
                <a:hueOff val="-6622584"/>
                <a:satOff val="26541"/>
                <a:lumOff val="5752"/>
                <a:alphaOff val="0"/>
                <a:shade val="93000"/>
                <a:satMod val="130000"/>
              </a:schemeClr>
            </a:gs>
            <a:gs pos="100000">
              <a:schemeClr val="accent5">
                <a:hueOff val="-6622584"/>
                <a:satOff val="26541"/>
                <a:lumOff val="5752"/>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US" sz="1700" kern="1200" dirty="0"/>
            <a:t>Reassurance</a:t>
          </a:r>
        </a:p>
      </dsp:txBody>
      <dsp:txXfrm>
        <a:off x="3539464" y="3932254"/>
        <a:ext cx="1433153" cy="948852"/>
      </dsp:txXfrm>
    </dsp:sp>
    <dsp:sp modelId="{4FDA5F16-47B9-49B6-83F4-CDD073889773}">
      <dsp:nvSpPr>
        <dsp:cNvPr id="0" name=""/>
        <dsp:cNvSpPr/>
      </dsp:nvSpPr>
      <dsp:spPr>
        <a:xfrm rot="10874978">
          <a:off x="2481967" y="2326818"/>
          <a:ext cx="409370" cy="450134"/>
        </a:xfrm>
        <a:prstGeom prst="rightArrow">
          <a:avLst>
            <a:gd name="adj1" fmla="val 60000"/>
            <a:gd name="adj2" fmla="val 50000"/>
          </a:avLst>
        </a:prstGeom>
        <a:gradFill rotWithShape="0">
          <a:gsLst>
            <a:gs pos="0">
              <a:schemeClr val="accent5">
                <a:hueOff val="-9933876"/>
                <a:satOff val="39811"/>
                <a:lumOff val="8628"/>
                <a:alphaOff val="0"/>
                <a:shade val="51000"/>
                <a:satMod val="130000"/>
              </a:schemeClr>
            </a:gs>
            <a:gs pos="80000">
              <a:schemeClr val="accent5">
                <a:hueOff val="-9933876"/>
                <a:satOff val="39811"/>
                <a:lumOff val="8628"/>
                <a:alphaOff val="0"/>
                <a:shade val="93000"/>
                <a:satMod val="130000"/>
              </a:schemeClr>
            </a:gs>
            <a:gs pos="100000">
              <a:schemeClr val="accent5">
                <a:hueOff val="-9933876"/>
                <a:satOff val="39811"/>
                <a:lumOff val="862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US" sz="1700" kern="1200"/>
        </a:p>
      </dsp:txBody>
      <dsp:txXfrm rot="10800000">
        <a:off x="2604763" y="2418184"/>
        <a:ext cx="286559" cy="270080"/>
      </dsp:txXfrm>
    </dsp:sp>
    <dsp:sp modelId="{8220DE54-0C5E-4085-A839-6A1D696044B9}">
      <dsp:nvSpPr>
        <dsp:cNvPr id="0" name=""/>
        <dsp:cNvSpPr/>
      </dsp:nvSpPr>
      <dsp:spPr>
        <a:xfrm>
          <a:off x="214790" y="1800835"/>
          <a:ext cx="2074685" cy="1439518"/>
        </a:xfrm>
        <a:prstGeom prst="ellipse">
          <a:avLst/>
        </a:prstGeom>
        <a:gradFill rotWithShape="0">
          <a:gsLst>
            <a:gs pos="0">
              <a:schemeClr val="accent5">
                <a:hueOff val="-9933876"/>
                <a:satOff val="39811"/>
                <a:lumOff val="8628"/>
                <a:alphaOff val="0"/>
                <a:shade val="51000"/>
                <a:satMod val="130000"/>
              </a:schemeClr>
            </a:gs>
            <a:gs pos="80000">
              <a:schemeClr val="accent5">
                <a:hueOff val="-9933876"/>
                <a:satOff val="39811"/>
                <a:lumOff val="8628"/>
                <a:alphaOff val="0"/>
                <a:shade val="93000"/>
                <a:satMod val="130000"/>
              </a:schemeClr>
            </a:gs>
            <a:gs pos="100000">
              <a:schemeClr val="accent5">
                <a:hueOff val="-9933876"/>
                <a:satOff val="39811"/>
                <a:lumOff val="862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US" sz="1700" kern="1200" dirty="0"/>
            <a:t>Containing</a:t>
          </a:r>
        </a:p>
      </dsp:txBody>
      <dsp:txXfrm>
        <a:off x="518621" y="2011648"/>
        <a:ext cx="1467023" cy="101789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CDAAF7-130A-4654-8353-CD99432CB799}">
      <dsp:nvSpPr>
        <dsp:cNvPr id="0" name=""/>
        <dsp:cNvSpPr/>
      </dsp:nvSpPr>
      <dsp:spPr>
        <a:xfrm>
          <a:off x="3567645" y="2021736"/>
          <a:ext cx="1295216" cy="1295216"/>
        </a:xfrm>
        <a:prstGeom prst="ellips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en-US" sz="1900" b="1" kern="1200" dirty="0"/>
            <a:t>Practical</a:t>
          </a:r>
        </a:p>
      </dsp:txBody>
      <dsp:txXfrm>
        <a:off x="3757325" y="2211416"/>
        <a:ext cx="915856" cy="915856"/>
      </dsp:txXfrm>
    </dsp:sp>
    <dsp:sp modelId="{6469C214-3FAE-41A3-B8F4-83AFB54A1906}">
      <dsp:nvSpPr>
        <dsp:cNvPr id="0" name=""/>
        <dsp:cNvSpPr/>
      </dsp:nvSpPr>
      <dsp:spPr>
        <a:xfrm rot="16200000">
          <a:off x="4005548" y="1399250"/>
          <a:ext cx="419411" cy="477371"/>
        </a:xfrm>
        <a:prstGeom prst="rightArrow">
          <a:avLst>
            <a:gd name="adj1" fmla="val 60000"/>
            <a:gd name="adj2" fmla="val 5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a:p>
      </dsp:txBody>
      <dsp:txXfrm>
        <a:off x="4068460" y="1557636"/>
        <a:ext cx="293588" cy="286423"/>
      </dsp:txXfrm>
    </dsp:sp>
    <dsp:sp modelId="{BFF3C6CE-2354-42F3-BF77-65C38BD5D8A7}">
      <dsp:nvSpPr>
        <dsp:cNvPr id="0" name=""/>
        <dsp:cNvSpPr/>
      </dsp:nvSpPr>
      <dsp:spPr>
        <a:xfrm>
          <a:off x="3202664" y="178492"/>
          <a:ext cx="2025179" cy="1051902"/>
        </a:xfrm>
        <a:prstGeom prst="ellipse">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a:t>Memory aides</a:t>
          </a:r>
        </a:p>
      </dsp:txBody>
      <dsp:txXfrm>
        <a:off x="3499245" y="332539"/>
        <a:ext cx="1432017" cy="743808"/>
      </dsp:txXfrm>
    </dsp:sp>
    <dsp:sp modelId="{A97D2400-9EBB-4E39-8972-5B4A229E0115}">
      <dsp:nvSpPr>
        <dsp:cNvPr id="0" name=""/>
        <dsp:cNvSpPr/>
      </dsp:nvSpPr>
      <dsp:spPr>
        <a:xfrm rot="20673338">
          <a:off x="4989488" y="2162514"/>
          <a:ext cx="392648" cy="477371"/>
        </a:xfrm>
        <a:prstGeom prst="rightArrow">
          <a:avLst>
            <a:gd name="adj1" fmla="val 60000"/>
            <a:gd name="adj2" fmla="val 50000"/>
          </a:avLst>
        </a:prstGeom>
        <a:gradFill rotWithShape="0">
          <a:gsLst>
            <a:gs pos="0">
              <a:schemeClr val="accent5">
                <a:hueOff val="-2483469"/>
                <a:satOff val="9953"/>
                <a:lumOff val="2157"/>
                <a:alphaOff val="0"/>
                <a:shade val="51000"/>
                <a:satMod val="130000"/>
              </a:schemeClr>
            </a:gs>
            <a:gs pos="80000">
              <a:schemeClr val="accent5">
                <a:hueOff val="-2483469"/>
                <a:satOff val="9953"/>
                <a:lumOff val="2157"/>
                <a:alphaOff val="0"/>
                <a:shade val="93000"/>
                <a:satMod val="130000"/>
              </a:schemeClr>
            </a:gs>
            <a:gs pos="100000">
              <a:schemeClr val="accent5">
                <a:hueOff val="-2483469"/>
                <a:satOff val="9953"/>
                <a:lumOff val="2157"/>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a:p>
      </dsp:txBody>
      <dsp:txXfrm>
        <a:off x="4991615" y="2273672"/>
        <a:ext cx="274854" cy="286423"/>
      </dsp:txXfrm>
    </dsp:sp>
    <dsp:sp modelId="{7DEA05A4-3738-46EB-A706-2423694AEC2D}">
      <dsp:nvSpPr>
        <dsp:cNvPr id="0" name=""/>
        <dsp:cNvSpPr/>
      </dsp:nvSpPr>
      <dsp:spPr>
        <a:xfrm>
          <a:off x="5451883" y="1499787"/>
          <a:ext cx="1977330" cy="1109510"/>
        </a:xfrm>
        <a:prstGeom prst="ellipse">
          <a:avLst/>
        </a:prstGeom>
        <a:gradFill rotWithShape="0">
          <a:gsLst>
            <a:gs pos="0">
              <a:schemeClr val="accent5">
                <a:hueOff val="-2483469"/>
                <a:satOff val="9953"/>
                <a:lumOff val="2157"/>
                <a:alphaOff val="0"/>
                <a:shade val="51000"/>
                <a:satMod val="130000"/>
              </a:schemeClr>
            </a:gs>
            <a:gs pos="80000">
              <a:schemeClr val="accent5">
                <a:hueOff val="-2483469"/>
                <a:satOff val="9953"/>
                <a:lumOff val="2157"/>
                <a:alphaOff val="0"/>
                <a:shade val="93000"/>
                <a:satMod val="130000"/>
              </a:schemeClr>
            </a:gs>
            <a:gs pos="100000">
              <a:schemeClr val="accent5">
                <a:hueOff val="-2483469"/>
                <a:satOff val="9953"/>
                <a:lumOff val="2157"/>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a:t>Suitable appointments</a:t>
          </a:r>
        </a:p>
      </dsp:txBody>
      <dsp:txXfrm>
        <a:off x="5741456" y="1662271"/>
        <a:ext cx="1398184" cy="784542"/>
      </dsp:txXfrm>
    </dsp:sp>
    <dsp:sp modelId="{9907C183-FB23-435E-A9AB-683E8722CFF8}">
      <dsp:nvSpPr>
        <dsp:cNvPr id="0" name=""/>
        <dsp:cNvSpPr/>
      </dsp:nvSpPr>
      <dsp:spPr>
        <a:xfrm rot="2765578">
          <a:off x="4740691" y="3271077"/>
          <a:ext cx="567028" cy="477371"/>
        </a:xfrm>
        <a:prstGeom prst="rightArrow">
          <a:avLst>
            <a:gd name="adj1" fmla="val 60000"/>
            <a:gd name="adj2" fmla="val 50000"/>
          </a:avLst>
        </a:prstGeom>
        <a:gradFill rotWithShape="0">
          <a:gsLst>
            <a:gs pos="0">
              <a:schemeClr val="accent5">
                <a:hueOff val="-4966938"/>
                <a:satOff val="19906"/>
                <a:lumOff val="4314"/>
                <a:alphaOff val="0"/>
                <a:shade val="51000"/>
                <a:satMod val="130000"/>
              </a:schemeClr>
            </a:gs>
            <a:gs pos="80000">
              <a:schemeClr val="accent5">
                <a:hueOff val="-4966938"/>
                <a:satOff val="19906"/>
                <a:lumOff val="4314"/>
                <a:alphaOff val="0"/>
                <a:shade val="93000"/>
                <a:satMod val="130000"/>
              </a:schemeClr>
            </a:gs>
            <a:gs pos="100000">
              <a:schemeClr val="accent5">
                <a:hueOff val="-4966938"/>
                <a:satOff val="19906"/>
                <a:lumOff val="4314"/>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a:p>
      </dsp:txBody>
      <dsp:txXfrm>
        <a:off x="4762639" y="3314962"/>
        <a:ext cx="423817" cy="286423"/>
      </dsp:txXfrm>
    </dsp:sp>
    <dsp:sp modelId="{BAF03EAB-3924-4F9C-A572-3B0B1F65DADE}">
      <dsp:nvSpPr>
        <dsp:cNvPr id="0" name=""/>
        <dsp:cNvSpPr/>
      </dsp:nvSpPr>
      <dsp:spPr>
        <a:xfrm>
          <a:off x="4834885" y="3852040"/>
          <a:ext cx="2053148" cy="1055090"/>
        </a:xfrm>
        <a:prstGeom prst="ellipse">
          <a:avLst/>
        </a:prstGeom>
        <a:gradFill rotWithShape="0">
          <a:gsLst>
            <a:gs pos="0">
              <a:schemeClr val="accent5">
                <a:hueOff val="-4966938"/>
                <a:satOff val="19906"/>
                <a:lumOff val="4314"/>
                <a:alphaOff val="0"/>
                <a:shade val="51000"/>
                <a:satMod val="130000"/>
              </a:schemeClr>
            </a:gs>
            <a:gs pos="80000">
              <a:schemeClr val="accent5">
                <a:hueOff val="-4966938"/>
                <a:satOff val="19906"/>
                <a:lumOff val="4314"/>
                <a:alphaOff val="0"/>
                <a:shade val="93000"/>
                <a:satMod val="130000"/>
              </a:schemeClr>
            </a:gs>
            <a:gs pos="100000">
              <a:schemeClr val="accent5">
                <a:hueOff val="-4966938"/>
                <a:satOff val="19906"/>
                <a:lumOff val="4314"/>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a:t>Aids/ adaptations</a:t>
          </a:r>
        </a:p>
      </dsp:txBody>
      <dsp:txXfrm>
        <a:off x="5135562" y="4006554"/>
        <a:ext cx="1451794" cy="746062"/>
      </dsp:txXfrm>
    </dsp:sp>
    <dsp:sp modelId="{1BA72EA3-C7C8-433A-8D56-8E7C177153CD}">
      <dsp:nvSpPr>
        <dsp:cNvPr id="0" name=""/>
        <dsp:cNvSpPr/>
      </dsp:nvSpPr>
      <dsp:spPr>
        <a:xfrm rot="7926941">
          <a:off x="3176902" y="3279225"/>
          <a:ext cx="542383" cy="477371"/>
        </a:xfrm>
        <a:prstGeom prst="rightArrow">
          <a:avLst>
            <a:gd name="adj1" fmla="val 60000"/>
            <a:gd name="adj2" fmla="val 50000"/>
          </a:avLst>
        </a:prstGeom>
        <a:gradFill rotWithShape="0">
          <a:gsLst>
            <a:gs pos="0">
              <a:schemeClr val="accent5">
                <a:hueOff val="-7450407"/>
                <a:satOff val="29858"/>
                <a:lumOff val="6471"/>
                <a:alphaOff val="0"/>
                <a:shade val="51000"/>
                <a:satMod val="130000"/>
              </a:schemeClr>
            </a:gs>
            <a:gs pos="80000">
              <a:schemeClr val="accent5">
                <a:hueOff val="-7450407"/>
                <a:satOff val="29858"/>
                <a:lumOff val="6471"/>
                <a:alphaOff val="0"/>
                <a:shade val="93000"/>
                <a:satMod val="130000"/>
              </a:schemeClr>
            </a:gs>
            <a:gs pos="100000">
              <a:schemeClr val="accent5">
                <a:hueOff val="-7450407"/>
                <a:satOff val="29858"/>
                <a:lumOff val="6471"/>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a:p>
      </dsp:txBody>
      <dsp:txXfrm rot="10800000">
        <a:off x="3296528" y="3321583"/>
        <a:ext cx="399172" cy="286423"/>
      </dsp:txXfrm>
    </dsp:sp>
    <dsp:sp modelId="{7E13DB24-4F89-4100-8E9D-A43E05F63769}">
      <dsp:nvSpPr>
        <dsp:cNvPr id="0" name=""/>
        <dsp:cNvSpPr/>
      </dsp:nvSpPr>
      <dsp:spPr>
        <a:xfrm>
          <a:off x="1726536" y="3852029"/>
          <a:ext cx="1885113" cy="1055090"/>
        </a:xfrm>
        <a:prstGeom prst="ellipse">
          <a:avLst/>
        </a:prstGeom>
        <a:gradFill rotWithShape="0">
          <a:gsLst>
            <a:gs pos="0">
              <a:schemeClr val="accent5">
                <a:hueOff val="-7450407"/>
                <a:satOff val="29858"/>
                <a:lumOff val="6471"/>
                <a:alphaOff val="0"/>
                <a:shade val="51000"/>
                <a:satMod val="130000"/>
              </a:schemeClr>
            </a:gs>
            <a:gs pos="80000">
              <a:schemeClr val="accent5">
                <a:hueOff val="-7450407"/>
                <a:satOff val="29858"/>
                <a:lumOff val="6471"/>
                <a:alphaOff val="0"/>
                <a:shade val="93000"/>
                <a:satMod val="130000"/>
              </a:schemeClr>
            </a:gs>
            <a:gs pos="100000">
              <a:schemeClr val="accent5">
                <a:hueOff val="-7450407"/>
                <a:satOff val="29858"/>
                <a:lumOff val="6471"/>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a:t>Brain Injury ID Card</a:t>
          </a:r>
        </a:p>
      </dsp:txBody>
      <dsp:txXfrm>
        <a:off x="2002604" y="4006543"/>
        <a:ext cx="1332977" cy="746062"/>
      </dsp:txXfrm>
    </dsp:sp>
    <dsp:sp modelId="{BEF50390-C3A8-43E2-B3B5-3EA748030E3D}">
      <dsp:nvSpPr>
        <dsp:cNvPr id="0" name=""/>
        <dsp:cNvSpPr/>
      </dsp:nvSpPr>
      <dsp:spPr>
        <a:xfrm rot="11720614">
          <a:off x="3017531" y="2158902"/>
          <a:ext cx="414615" cy="477371"/>
        </a:xfrm>
        <a:prstGeom prst="rightArrow">
          <a:avLst>
            <a:gd name="adj1" fmla="val 60000"/>
            <a:gd name="adj2" fmla="val 50000"/>
          </a:avLst>
        </a:prstGeom>
        <a:gradFill rotWithShape="0">
          <a:gsLst>
            <a:gs pos="0">
              <a:schemeClr val="accent5">
                <a:hueOff val="-9933876"/>
                <a:satOff val="39811"/>
                <a:lumOff val="8628"/>
                <a:alphaOff val="0"/>
                <a:shade val="51000"/>
                <a:satMod val="130000"/>
              </a:schemeClr>
            </a:gs>
            <a:gs pos="80000">
              <a:schemeClr val="accent5">
                <a:hueOff val="-9933876"/>
                <a:satOff val="39811"/>
                <a:lumOff val="8628"/>
                <a:alphaOff val="0"/>
                <a:shade val="93000"/>
                <a:satMod val="130000"/>
              </a:schemeClr>
            </a:gs>
            <a:gs pos="100000">
              <a:schemeClr val="accent5">
                <a:hueOff val="-9933876"/>
                <a:satOff val="39811"/>
                <a:lumOff val="862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a:p>
      </dsp:txBody>
      <dsp:txXfrm rot="10800000">
        <a:off x="3139698" y="2270832"/>
        <a:ext cx="290231" cy="286423"/>
      </dsp:txXfrm>
    </dsp:sp>
    <dsp:sp modelId="{0449E3B4-055C-403C-976B-C6953F8894DD}">
      <dsp:nvSpPr>
        <dsp:cNvPr id="0" name=""/>
        <dsp:cNvSpPr/>
      </dsp:nvSpPr>
      <dsp:spPr>
        <a:xfrm>
          <a:off x="1090468" y="1496413"/>
          <a:ext cx="1823771" cy="1131483"/>
        </a:xfrm>
        <a:prstGeom prst="ellipse">
          <a:avLst/>
        </a:prstGeom>
        <a:gradFill rotWithShape="0">
          <a:gsLst>
            <a:gs pos="0">
              <a:schemeClr val="accent5">
                <a:hueOff val="-9933876"/>
                <a:satOff val="39811"/>
                <a:lumOff val="8628"/>
                <a:alphaOff val="0"/>
                <a:shade val="51000"/>
                <a:satMod val="130000"/>
              </a:schemeClr>
            </a:gs>
            <a:gs pos="80000">
              <a:schemeClr val="accent5">
                <a:hueOff val="-9933876"/>
                <a:satOff val="39811"/>
                <a:lumOff val="8628"/>
                <a:alphaOff val="0"/>
                <a:shade val="93000"/>
                <a:satMod val="130000"/>
              </a:schemeClr>
            </a:gs>
            <a:gs pos="100000">
              <a:schemeClr val="accent5">
                <a:hueOff val="-9933876"/>
                <a:satOff val="39811"/>
                <a:lumOff val="862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a:t>Referrals</a:t>
          </a:r>
        </a:p>
      </dsp:txBody>
      <dsp:txXfrm>
        <a:off x="1357553" y="1662115"/>
        <a:ext cx="1289601" cy="800079"/>
      </dsp:txXfrm>
    </dsp:sp>
  </dsp:spTree>
</dsp:drawing>
</file>

<file path=ppt/diagrams/layout1.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8361B4D-F6A4-4022-9FEF-58556B59BC51}" type="datetimeFigureOut">
              <a:rPr lang="en-GB" smtClean="0"/>
              <a:pPr/>
              <a:t>11/12/2017</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45D6216-228C-483A-ADDB-F8638C9AFF20}" type="slidenum">
              <a:rPr lang="en-GB" smtClean="0"/>
              <a:pPr/>
              <a:t>‹#›</a:t>
            </a:fld>
            <a:endParaRPr lang="en-GB"/>
          </a:p>
        </p:txBody>
      </p:sp>
    </p:spTree>
    <p:extLst>
      <p:ext uri="{BB962C8B-B14F-4D97-AF65-F5344CB8AC3E}">
        <p14:creationId xmlns:p14="http://schemas.microsoft.com/office/powerpoint/2010/main" val="19261968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45D6216-228C-483A-ADDB-F8638C9AFF20}" type="slidenum">
              <a:rPr lang="en-GB" smtClean="0"/>
              <a:pPr/>
              <a:t>20</a:t>
            </a:fld>
            <a:endParaRPr lang="en-GB"/>
          </a:p>
        </p:txBody>
      </p:sp>
    </p:spTree>
    <p:extLst>
      <p:ext uri="{BB962C8B-B14F-4D97-AF65-F5344CB8AC3E}">
        <p14:creationId xmlns:p14="http://schemas.microsoft.com/office/powerpoint/2010/main" val="404322218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userDrawn="1"/>
        </p:nvSpPr>
        <p:spPr>
          <a:xfrm>
            <a:off x="0" y="0"/>
            <a:ext cx="9220200" cy="1676400"/>
          </a:xfrm>
          <a:prstGeom prst="rect">
            <a:avLst/>
          </a:prstGeom>
          <a:solidFill>
            <a:srgbClr val="F677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37F0819A-AF2C-4009-9BA2-C4EF699818E7}" type="datetime1">
              <a:rPr lang="en-US" smtClean="0"/>
              <a:pPr/>
              <a:t>12/11/2017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pic>
        <p:nvPicPr>
          <p:cNvPr id="1026" name="Picture 2" descr="C:\Users\parkerrj\Google Drive\NeuroTriage\Images\NeuroTriage logo.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28600" y="381000"/>
            <a:ext cx="3442210" cy="8382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6DB10ED-3AA3-4C49-AA70-49C1A52FC15B}" type="datetime1">
              <a:rPr lang="en-US" smtClean="0"/>
              <a:pPr/>
              <a:t>12/11/2017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1E3E67A-8ACF-4EA8-BAD3-CDB8B19F5252}" type="datetime1">
              <a:rPr lang="en-US" smtClean="0"/>
              <a:pPr/>
              <a:t>12/11/2017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E5D48D6-A0BD-42CE-BD6B-308570FF4350}" type="datetime1">
              <a:rPr lang="en-US" smtClean="0"/>
              <a:pPr/>
              <a:t>12/11/2017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7D59CD4-8A77-4D5A-A039-F3E207D447E4}" type="datetime1">
              <a:rPr lang="en-US" smtClean="0"/>
              <a:pPr/>
              <a:t>12/11/2017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DB27752-B7FA-466E-BEAA-BCFD7DEF923B}" type="datetime1">
              <a:rPr lang="en-US" smtClean="0"/>
              <a:pPr/>
              <a:t>12/11/2017</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B590B86-2203-4A31-8734-2EC11E2B3B1B}" type="datetime1">
              <a:rPr lang="en-US" smtClean="0"/>
              <a:pPr/>
              <a:t>12/11/2017</a:t>
            </a:fld>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A84C208-A76A-45D2-8E4D-CA9FEAA52510}" type="datetime1">
              <a:rPr lang="en-US" smtClean="0"/>
              <a:pPr/>
              <a:t>12/11/2017</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3A5D5DA-FB42-4EEA-974E-6BA91B6B3D95}" type="datetime1">
              <a:rPr lang="en-US" smtClean="0"/>
              <a:pPr/>
              <a:t>12/11/2017</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1A4DC2D3-74AE-41F1-903F-B49B553C6C3C}" type="datetime1">
              <a:rPr lang="en-US" smtClean="0"/>
              <a:pPr/>
              <a:t>12/11/2017</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8533EC35-F85C-4B8C-8C7A-6783870D95B8}" type="datetime1">
              <a:rPr lang="en-US" smtClean="0"/>
              <a:pPr/>
              <a:t>12/11/2017</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76200" y="6248400"/>
            <a:ext cx="9296400" cy="685800"/>
          </a:xfrm>
          <a:prstGeom prst="rect">
            <a:avLst/>
          </a:prstGeom>
          <a:solidFill>
            <a:srgbClr val="F677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581400" y="6408737"/>
            <a:ext cx="2133600" cy="365125"/>
          </a:xfrm>
          <a:prstGeom prst="rect">
            <a:avLst/>
          </a:prstGeom>
        </p:spPr>
        <p:txBody>
          <a:bodyPr vert="horz" lIns="91440" tIns="45720" rIns="91440" bIns="45720" rtlCol="0" anchor="ctr"/>
          <a:lstStyle>
            <a:lvl1pPr algn="l">
              <a:defRPr sz="1200">
                <a:solidFill>
                  <a:schemeClr val="bg1"/>
                </a:solidFill>
              </a:defRPr>
            </a:lvl1pPr>
          </a:lstStyle>
          <a:p>
            <a:fld id="{639AA6BB-E143-44D8-B545-5E90BCAC05EA}" type="datetime1">
              <a:rPr lang="en-US" smtClean="0"/>
              <a:pPr/>
              <a:t>12/11/2017</a:t>
            </a:fld>
            <a:endParaRPr lang="en-US"/>
          </a:p>
        </p:txBody>
      </p:sp>
      <p:sp>
        <p:nvSpPr>
          <p:cNvPr id="6" name="Slide Number Placeholder 5"/>
          <p:cNvSpPr>
            <a:spLocks noGrp="1"/>
          </p:cNvSpPr>
          <p:nvPr>
            <p:ph type="sldNum" sz="quarter" idx="4"/>
          </p:nvPr>
        </p:nvSpPr>
        <p:spPr>
          <a:xfrm>
            <a:off x="457200" y="6408737"/>
            <a:ext cx="2133600" cy="365125"/>
          </a:xfrm>
          <a:prstGeom prst="rect">
            <a:avLst/>
          </a:prstGeom>
        </p:spPr>
        <p:txBody>
          <a:bodyPr vert="horz" lIns="91440" tIns="45720" rIns="91440" bIns="45720" rtlCol="0" anchor="ctr"/>
          <a:lstStyle>
            <a:lvl1pPr algn="l">
              <a:defRPr sz="1200">
                <a:solidFill>
                  <a:schemeClr val="bg1"/>
                </a:solidFill>
              </a:defRPr>
            </a:lvl1pPr>
          </a:lstStyle>
          <a:p>
            <a:fld id="{B6F15528-21DE-4FAA-801E-634DDDAF4B2B}" type="slidenum">
              <a:rPr lang="en-US" smtClean="0"/>
              <a:pPr/>
              <a:t>‹#›</a:t>
            </a:fld>
            <a:endParaRPr lang="en-US" dirty="0"/>
          </a:p>
        </p:txBody>
      </p:sp>
      <p:pic>
        <p:nvPicPr>
          <p:cNvPr id="8" name="Picture 2" descr="C:\Users\parkerrj\Google Drive\NeuroTriage\Images\NeuroTriage logo.png"/>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6324600" y="6282790"/>
            <a:ext cx="2362200" cy="575210"/>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jpeg"/><Relationship Id="rId7" Type="http://schemas.openxmlformats.org/officeDocument/2006/relationships/image" Target="../media/image7.png"/><Relationship Id="rId12" Type="http://schemas.openxmlformats.org/officeDocument/2006/relationships/image" Target="../media/image12.jpe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image" Target="../media/image6.jpe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jpeg"/><Relationship Id="rId4" Type="http://schemas.openxmlformats.org/officeDocument/2006/relationships/image" Target="../media/image4.png"/><Relationship Id="rId9" Type="http://schemas.openxmlformats.org/officeDocument/2006/relationships/image" Target="../media/image9.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s://www.youtube.com/watch?v=2KXqBkc_rxk"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8" Type="http://schemas.openxmlformats.org/officeDocument/2006/relationships/image" Target="../media/image20.png"/><Relationship Id="rId13" Type="http://schemas.openxmlformats.org/officeDocument/2006/relationships/image" Target="../media/image25.png"/><Relationship Id="rId3" Type="http://schemas.openxmlformats.org/officeDocument/2006/relationships/diagramLayout" Target="../diagrams/layout1.xml"/><Relationship Id="rId7" Type="http://schemas.openxmlformats.org/officeDocument/2006/relationships/image" Target="../media/image19.png"/><Relationship Id="rId12" Type="http://schemas.openxmlformats.org/officeDocument/2006/relationships/image" Target="../media/image24.jpe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11" Type="http://schemas.openxmlformats.org/officeDocument/2006/relationships/image" Target="../media/image23.jpeg"/><Relationship Id="rId5" Type="http://schemas.openxmlformats.org/officeDocument/2006/relationships/diagramColors" Target="../diagrams/colors1.xml"/><Relationship Id="rId10" Type="http://schemas.openxmlformats.org/officeDocument/2006/relationships/image" Target="../media/image22.jpeg"/><Relationship Id="rId4" Type="http://schemas.openxmlformats.org/officeDocument/2006/relationships/diagramQuickStyle" Target="../diagrams/quickStyle1.xml"/><Relationship Id="rId9" Type="http://schemas.openxmlformats.org/officeDocument/2006/relationships/image" Target="../media/image21.jpeg"/><Relationship Id="rId14" Type="http://schemas.openxmlformats.org/officeDocument/2006/relationships/image" Target="../media/image26.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8" Type="http://schemas.openxmlformats.org/officeDocument/2006/relationships/image" Target="../media/image28.jpeg"/><Relationship Id="rId3" Type="http://schemas.openxmlformats.org/officeDocument/2006/relationships/diagramLayout" Target="../diagrams/layout2.xml"/><Relationship Id="rId7" Type="http://schemas.openxmlformats.org/officeDocument/2006/relationships/image" Target="../media/image27.jpe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 Id="rId9" Type="http://schemas.openxmlformats.org/officeDocument/2006/relationships/image" Target="../media/image29.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30.jpe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3.xml"/><Relationship Id="rId11" Type="http://schemas.openxmlformats.org/officeDocument/2006/relationships/image" Target="../media/image33.jpeg"/><Relationship Id="rId5" Type="http://schemas.openxmlformats.org/officeDocument/2006/relationships/diagramQuickStyle" Target="../diagrams/quickStyle3.xml"/><Relationship Id="rId10" Type="http://schemas.openxmlformats.org/officeDocument/2006/relationships/image" Target="../media/image32.jpeg"/><Relationship Id="rId4" Type="http://schemas.openxmlformats.org/officeDocument/2006/relationships/diagramLayout" Target="../diagrams/layout3.xml"/><Relationship Id="rId9" Type="http://schemas.openxmlformats.org/officeDocument/2006/relationships/image" Target="../media/image31.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8" Type="http://schemas.openxmlformats.org/officeDocument/2006/relationships/image" Target="../media/image35.jpeg"/><Relationship Id="rId3" Type="http://schemas.openxmlformats.org/officeDocument/2006/relationships/diagramLayout" Target="../diagrams/layout4.xml"/><Relationship Id="rId7" Type="http://schemas.openxmlformats.org/officeDocument/2006/relationships/image" Target="../media/image34.jpeg"/><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11" Type="http://schemas.openxmlformats.org/officeDocument/2006/relationships/image" Target="../media/image38.jpeg"/><Relationship Id="rId5" Type="http://schemas.openxmlformats.org/officeDocument/2006/relationships/diagramColors" Target="../diagrams/colors4.xml"/><Relationship Id="rId10" Type="http://schemas.openxmlformats.org/officeDocument/2006/relationships/image" Target="../media/image37.jpeg"/><Relationship Id="rId4" Type="http://schemas.openxmlformats.org/officeDocument/2006/relationships/diagramQuickStyle" Target="../diagrams/quickStyle4.xml"/><Relationship Id="rId9" Type="http://schemas.openxmlformats.org/officeDocument/2006/relationships/image" Target="../media/image36.jpeg"/></Relationships>
</file>

<file path=ppt/slides/_rels/slide23.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s://www.headway.org.uk/about-brain-injury/individuals/information-library/" TargetMode="External"/><Relationship Id="rId7" Type="http://schemas.openxmlformats.org/officeDocument/2006/relationships/hyperlink" Target="http://www.braininjurytoolbox.com/bi/Brain%20Injury%20101%20Guidebook.pdf" TargetMode="External"/><Relationship Id="rId2" Type="http://schemas.openxmlformats.org/officeDocument/2006/relationships/hyperlink" Target="https://www.headway.org.uk/" TargetMode="External"/><Relationship Id="rId1" Type="http://schemas.openxmlformats.org/officeDocument/2006/relationships/slideLayout" Target="../slideLayouts/slideLayout2.xml"/><Relationship Id="rId6" Type="http://schemas.openxmlformats.org/officeDocument/2006/relationships/hyperlink" Target="http://www.homeless.org.uk/sites/default/files/site-attachments/Brain%20Injury%20and%20Homelessness%20March%202017_0.pdf" TargetMode="External"/><Relationship Id="rId5" Type="http://schemas.openxmlformats.org/officeDocument/2006/relationships/hyperlink" Target="https://www.headway.org.uk/news/national-news/apply-for-a-brain-injury-identity-card/" TargetMode="External"/><Relationship Id="rId4" Type="http://schemas.openxmlformats.org/officeDocument/2006/relationships/hyperlink" Target="https://www.headway.org.uk/media/2808/management-of-acquired-brain-injury-a-guide-for-ward-nurses-factsheet.pdf" TargetMode="External"/></Relationships>
</file>

<file path=ppt/slides/_rels/slide26.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GB" dirty="0">
                <a:ln w="0"/>
                <a:solidFill>
                  <a:schemeClr val="accent1"/>
                </a:solidFill>
                <a:effectLst>
                  <a:outerShdw blurRad="38100" dist="25400" dir="5400000" algn="ctr" rotWithShape="0">
                    <a:srgbClr val="6E747A">
                      <a:alpha val="43000"/>
                    </a:srgbClr>
                  </a:outerShdw>
                </a:effectLst>
              </a:rPr>
              <a:t>Brain Injury Training Manual</a:t>
            </a:r>
            <a:br>
              <a:rPr lang="en-GB" dirty="0">
                <a:ln w="0"/>
                <a:solidFill>
                  <a:schemeClr val="accent1"/>
                </a:solidFill>
                <a:effectLst>
                  <a:outerShdw blurRad="38100" dist="25400" dir="5400000" algn="ctr" rotWithShape="0">
                    <a:srgbClr val="6E747A">
                      <a:alpha val="43000"/>
                    </a:srgbClr>
                  </a:outerShdw>
                </a:effectLst>
              </a:rPr>
            </a:br>
            <a:r>
              <a:rPr lang="en-GB" dirty="0">
                <a:ln w="0"/>
                <a:solidFill>
                  <a:schemeClr val="accent1"/>
                </a:solidFill>
                <a:effectLst>
                  <a:outerShdw blurRad="38100" dist="25400" dir="5400000" algn="ctr" rotWithShape="0">
                    <a:srgbClr val="6E747A">
                      <a:alpha val="43000"/>
                    </a:srgbClr>
                  </a:outerShdw>
                </a:effectLst>
              </a:rPr>
              <a:t>Introduction to Brain Injury Session</a:t>
            </a:r>
            <a:r>
              <a:rPr lang="en-GB" dirty="0"/>
              <a:t/>
            </a:r>
            <a:br>
              <a:rPr lang="en-GB" dirty="0"/>
            </a:br>
            <a:endParaRPr lang="en-GB"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a:t>
            </a:fld>
            <a:endParaRPr lang="en-US"/>
          </a:p>
        </p:txBody>
      </p:sp>
      <p:pic>
        <p:nvPicPr>
          <p:cNvPr id="5" name="Picture 4" descr="Image result for brain injury">
            <a:extLst>
              <a:ext uri="{FF2B5EF4-FFF2-40B4-BE49-F238E27FC236}">
                <a16:creationId xmlns:a16="http://schemas.microsoft.com/office/drawing/2014/main" xmlns="" id="{94F4D07B-FBC1-4ABE-9405-B0D5128D2772}"/>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83644" y="3429000"/>
            <a:ext cx="2776711" cy="2664296"/>
          </a:xfrm>
          <a:prstGeom prst="rect">
            <a:avLst/>
          </a:prstGeom>
          <a:noFill/>
          <a:ln>
            <a:noFill/>
          </a:ln>
        </p:spPr>
      </p:pic>
      <p:pic>
        <p:nvPicPr>
          <p:cNvPr id="6" name="Picture 5" descr="Image result for disabilities trust birt">
            <a:extLst>
              <a:ext uri="{FF2B5EF4-FFF2-40B4-BE49-F238E27FC236}">
                <a16:creationId xmlns:a16="http://schemas.microsoft.com/office/drawing/2014/main" xmlns="" id="{62409208-2A71-4593-A9D4-F004462F0BE0}"/>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02380" y="3273541"/>
            <a:ext cx="1152128" cy="792088"/>
          </a:xfrm>
          <a:prstGeom prst="rect">
            <a:avLst/>
          </a:prstGeom>
          <a:noFill/>
          <a:ln>
            <a:noFill/>
          </a:ln>
        </p:spPr>
      </p:pic>
      <p:pic>
        <p:nvPicPr>
          <p:cNvPr id="7" name="Picture 6" descr="Image result for liverpool university">
            <a:extLst>
              <a:ext uri="{FF2B5EF4-FFF2-40B4-BE49-F238E27FC236}">
                <a16:creationId xmlns:a16="http://schemas.microsoft.com/office/drawing/2014/main" xmlns="" id="{50A7879F-5343-4CFA-8D6F-0CB913161520}"/>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54508" y="3597760"/>
            <a:ext cx="1852005" cy="682119"/>
          </a:xfrm>
          <a:prstGeom prst="rect">
            <a:avLst/>
          </a:prstGeom>
          <a:noFill/>
          <a:ln>
            <a:noFill/>
          </a:ln>
        </p:spPr>
      </p:pic>
      <p:pic>
        <p:nvPicPr>
          <p:cNvPr id="8" name="Picture 7" descr="Image result for YMCA liverpool">
            <a:extLst>
              <a:ext uri="{FF2B5EF4-FFF2-40B4-BE49-F238E27FC236}">
                <a16:creationId xmlns:a16="http://schemas.microsoft.com/office/drawing/2014/main" xmlns="" id="{75947983-E46F-495A-87F0-4DBF039CCC6B}"/>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960355" y="4250343"/>
            <a:ext cx="1727190" cy="619146"/>
          </a:xfrm>
          <a:prstGeom prst="rect">
            <a:avLst/>
          </a:prstGeom>
          <a:noFill/>
          <a:ln>
            <a:noFill/>
          </a:ln>
        </p:spPr>
      </p:pic>
      <p:pic>
        <p:nvPicPr>
          <p:cNvPr id="9" name="Picture 8" descr="Image result for merseyside police">
            <a:extLst>
              <a:ext uri="{FF2B5EF4-FFF2-40B4-BE49-F238E27FC236}">
                <a16:creationId xmlns:a16="http://schemas.microsoft.com/office/drawing/2014/main" xmlns="" id="{635D8ED9-3604-411A-AAE8-CBDD8ACA921D}"/>
              </a:ext>
            </a:extLst>
          </p:cNvPr>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626406" y="4388179"/>
            <a:ext cx="1308208" cy="779855"/>
          </a:xfrm>
          <a:prstGeom prst="rect">
            <a:avLst/>
          </a:prstGeom>
          <a:noFill/>
          <a:ln>
            <a:noFill/>
          </a:ln>
        </p:spPr>
      </p:pic>
      <p:pic>
        <p:nvPicPr>
          <p:cNvPr id="10" name="Picture 9">
            <a:extLst>
              <a:ext uri="{FF2B5EF4-FFF2-40B4-BE49-F238E27FC236}">
                <a16:creationId xmlns:a16="http://schemas.microsoft.com/office/drawing/2014/main" xmlns="" id="{CC49FE49-C84A-4DA4-B905-F66BB7DE33AB}"/>
              </a:ext>
            </a:extLst>
          </p:cNvPr>
          <p:cNvPicPr/>
          <p:nvPr/>
        </p:nvPicPr>
        <p:blipFill>
          <a:blip r:embed="rId7" cstate="print">
            <a:extLst>
              <a:ext uri="{28A0092B-C50C-407E-A947-70E740481C1C}">
                <a14:useLocalDpi xmlns:a14="http://schemas.microsoft.com/office/drawing/2010/main" val="0"/>
              </a:ext>
            </a:extLst>
          </a:blip>
          <a:stretch>
            <a:fillRect/>
          </a:stretch>
        </p:blipFill>
        <p:spPr>
          <a:xfrm>
            <a:off x="6485837" y="5208745"/>
            <a:ext cx="2263140" cy="1009650"/>
          </a:xfrm>
          <a:prstGeom prst="rect">
            <a:avLst/>
          </a:prstGeom>
        </p:spPr>
      </p:pic>
      <p:pic>
        <p:nvPicPr>
          <p:cNvPr id="11" name="Picture 10" descr="Image result for headway">
            <a:extLst>
              <a:ext uri="{FF2B5EF4-FFF2-40B4-BE49-F238E27FC236}">
                <a16:creationId xmlns:a16="http://schemas.microsoft.com/office/drawing/2014/main" xmlns="" id="{DEE7D9AA-9A0D-4D10-A285-71B8F33432CC}"/>
              </a:ext>
            </a:extLst>
          </p:cNvPr>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38999" y="3199759"/>
            <a:ext cx="1270634" cy="962599"/>
          </a:xfrm>
          <a:prstGeom prst="rect">
            <a:avLst/>
          </a:prstGeom>
          <a:noFill/>
          <a:ln>
            <a:noFill/>
          </a:ln>
        </p:spPr>
      </p:pic>
      <p:pic>
        <p:nvPicPr>
          <p:cNvPr id="12" name="Picture 11" descr="Image result for lancaster university">
            <a:extLst>
              <a:ext uri="{FF2B5EF4-FFF2-40B4-BE49-F238E27FC236}">
                <a16:creationId xmlns:a16="http://schemas.microsoft.com/office/drawing/2014/main" xmlns="" id="{8DABC365-727D-40FD-ABB2-6B2A041B5F33}"/>
              </a:ext>
            </a:extLst>
          </p:cNvPr>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687613" y="3552291"/>
            <a:ext cx="1362644" cy="792088"/>
          </a:xfrm>
          <a:prstGeom prst="rect">
            <a:avLst/>
          </a:prstGeom>
          <a:noFill/>
          <a:ln>
            <a:noFill/>
          </a:ln>
        </p:spPr>
      </p:pic>
      <p:pic>
        <p:nvPicPr>
          <p:cNvPr id="13" name="Picture 12" descr="Image result for liverpool waves of hope">
            <a:extLst>
              <a:ext uri="{FF2B5EF4-FFF2-40B4-BE49-F238E27FC236}">
                <a16:creationId xmlns:a16="http://schemas.microsoft.com/office/drawing/2014/main" xmlns="" id="{10F90AA6-F1EB-4D40-97EB-5ADD7FFD74FA}"/>
              </a:ext>
            </a:extLst>
          </p:cNvPr>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2663" y="4388179"/>
            <a:ext cx="1660849" cy="460974"/>
          </a:xfrm>
          <a:prstGeom prst="rect">
            <a:avLst/>
          </a:prstGeom>
          <a:noFill/>
          <a:ln>
            <a:noFill/>
          </a:ln>
        </p:spPr>
      </p:pic>
      <p:pic>
        <p:nvPicPr>
          <p:cNvPr id="14" name="Picture 13" descr="Image result for brownlow hill GP practice">
            <a:extLst>
              <a:ext uri="{FF2B5EF4-FFF2-40B4-BE49-F238E27FC236}">
                <a16:creationId xmlns:a16="http://schemas.microsoft.com/office/drawing/2014/main" xmlns="" id="{29C066CE-4415-4842-9F7D-413DF72604E9}"/>
              </a:ext>
            </a:extLst>
          </p:cNvPr>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1684037" y="4592673"/>
            <a:ext cx="1419957" cy="575304"/>
          </a:xfrm>
          <a:prstGeom prst="rect">
            <a:avLst/>
          </a:prstGeom>
          <a:noFill/>
          <a:ln>
            <a:noFill/>
          </a:ln>
        </p:spPr>
      </p:pic>
      <p:pic>
        <p:nvPicPr>
          <p:cNvPr id="15" name="Picture 14" descr="Image result for aintree hospital">
            <a:extLst>
              <a:ext uri="{FF2B5EF4-FFF2-40B4-BE49-F238E27FC236}">
                <a16:creationId xmlns:a16="http://schemas.microsoft.com/office/drawing/2014/main" xmlns="" id="{8E2281E5-BB0D-4DCC-AB89-FE7594BEA813}"/>
              </a:ext>
            </a:extLst>
          </p:cNvPr>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457200" y="5373628"/>
            <a:ext cx="2409994" cy="797787"/>
          </a:xfrm>
          <a:prstGeom prst="rect">
            <a:avLst/>
          </a:prstGeom>
          <a:noFill/>
          <a:ln>
            <a:noFill/>
          </a:ln>
        </p:spPr>
      </p:pic>
    </p:spTree>
    <p:extLst>
      <p:ext uri="{BB962C8B-B14F-4D97-AF65-F5344CB8AC3E}">
        <p14:creationId xmlns:p14="http://schemas.microsoft.com/office/powerpoint/2010/main" val="23544513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BE94F36-741B-47B4-AA76-5CAFE8F43400}"/>
              </a:ext>
            </a:extLst>
          </p:cNvPr>
          <p:cNvSpPr>
            <a:spLocks noGrp="1"/>
          </p:cNvSpPr>
          <p:nvPr>
            <p:ph type="title"/>
          </p:nvPr>
        </p:nvSpPr>
        <p:spPr/>
        <p:txBody>
          <a:bodyPr/>
          <a:lstStyle/>
          <a:p>
            <a:r>
              <a:rPr lang="en-GB" dirty="0"/>
              <a:t>Impacts of a Brain Injury</a:t>
            </a:r>
          </a:p>
        </p:txBody>
      </p:sp>
      <p:sp>
        <p:nvSpPr>
          <p:cNvPr id="3" name="Content Placeholder 2">
            <a:extLst>
              <a:ext uri="{FF2B5EF4-FFF2-40B4-BE49-F238E27FC236}">
                <a16:creationId xmlns:a16="http://schemas.microsoft.com/office/drawing/2014/main" xmlns="" id="{35F7B68D-B885-4736-84D4-FB904F1A96C4}"/>
              </a:ext>
            </a:extLst>
          </p:cNvPr>
          <p:cNvSpPr>
            <a:spLocks noGrp="1"/>
          </p:cNvSpPr>
          <p:nvPr>
            <p:ph idx="1"/>
          </p:nvPr>
        </p:nvSpPr>
        <p:spPr/>
        <p:txBody>
          <a:bodyPr/>
          <a:lstStyle/>
          <a:p>
            <a:pPr>
              <a:buNone/>
            </a:pPr>
            <a:r>
              <a:rPr lang="en-GB" dirty="0"/>
              <a:t>	As different areas of the brain are responsible for different functions, then the impact of a brain injury can have different consequences depending on where the injury occurs.  However, there are some common difficulties that individuals with a brain injury can experience, including cognitive, emotional and physical difficulties.  </a:t>
            </a:r>
          </a:p>
          <a:p>
            <a:endParaRPr lang="en-GB" dirty="0"/>
          </a:p>
        </p:txBody>
      </p:sp>
      <p:sp>
        <p:nvSpPr>
          <p:cNvPr id="4" name="Slide Number Placeholder 3">
            <a:extLst>
              <a:ext uri="{FF2B5EF4-FFF2-40B4-BE49-F238E27FC236}">
                <a16:creationId xmlns:a16="http://schemas.microsoft.com/office/drawing/2014/main" xmlns="" id="{904DE506-D382-4373-AA96-D4A6CDDAFAA3}"/>
              </a:ext>
            </a:extLst>
          </p:cNvPr>
          <p:cNvSpPr>
            <a:spLocks noGrp="1"/>
          </p:cNvSpPr>
          <p:nvPr>
            <p:ph type="sldNum" sz="quarter" idx="12"/>
          </p:nvPr>
        </p:nvSpPr>
        <p:spPr/>
        <p:txBody>
          <a:bodyPr/>
          <a:lstStyle/>
          <a:p>
            <a:fld id="{B6F15528-21DE-4FAA-801E-634DDDAF4B2B}" type="slidenum">
              <a:rPr lang="en-US" smtClean="0"/>
              <a:pPr/>
              <a:t>10</a:t>
            </a:fld>
            <a:endParaRPr lang="en-US"/>
          </a:p>
        </p:txBody>
      </p:sp>
    </p:spTree>
    <p:extLst>
      <p:ext uri="{BB962C8B-B14F-4D97-AF65-F5344CB8AC3E}">
        <p14:creationId xmlns:p14="http://schemas.microsoft.com/office/powerpoint/2010/main" val="16461115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88ABA73-A826-4FFF-8E42-75C5F7676884}"/>
              </a:ext>
            </a:extLst>
          </p:cNvPr>
          <p:cNvSpPr>
            <a:spLocks noGrp="1"/>
          </p:cNvSpPr>
          <p:nvPr>
            <p:ph type="title"/>
          </p:nvPr>
        </p:nvSpPr>
        <p:spPr/>
        <p:txBody>
          <a:bodyPr/>
          <a:lstStyle/>
          <a:p>
            <a:r>
              <a:rPr lang="en-GB" dirty="0"/>
              <a:t>Common Difficulties</a:t>
            </a:r>
          </a:p>
        </p:txBody>
      </p:sp>
      <p:graphicFrame>
        <p:nvGraphicFramePr>
          <p:cNvPr id="5" name="Content Placeholder 4">
            <a:extLst>
              <a:ext uri="{FF2B5EF4-FFF2-40B4-BE49-F238E27FC236}">
                <a16:creationId xmlns:a16="http://schemas.microsoft.com/office/drawing/2014/main" xmlns="" id="{3075F402-DFB9-4667-8908-199D9CACA72B}"/>
              </a:ext>
            </a:extLst>
          </p:cNvPr>
          <p:cNvGraphicFramePr>
            <a:graphicFrameLocks noGrp="1"/>
          </p:cNvGraphicFramePr>
          <p:nvPr>
            <p:ph idx="1"/>
            <p:extLst>
              <p:ext uri="{D42A27DB-BD31-4B8C-83A1-F6EECF244321}">
                <p14:modId xmlns:p14="http://schemas.microsoft.com/office/powerpoint/2010/main" val="3741810038"/>
              </p:ext>
            </p:extLst>
          </p:nvPr>
        </p:nvGraphicFramePr>
        <p:xfrm>
          <a:off x="323528" y="1268760"/>
          <a:ext cx="8579295" cy="4847557"/>
        </p:xfrm>
        <a:graphic>
          <a:graphicData uri="http://schemas.openxmlformats.org/drawingml/2006/table">
            <a:tbl>
              <a:tblPr firstRow="1" bandRow="1">
                <a:tableStyleId>{5C22544A-7EE6-4342-B048-85BDC9FD1C3A}</a:tableStyleId>
              </a:tblPr>
              <a:tblGrid>
                <a:gridCol w="2859765">
                  <a:extLst>
                    <a:ext uri="{9D8B030D-6E8A-4147-A177-3AD203B41FA5}">
                      <a16:colId xmlns:a16="http://schemas.microsoft.com/office/drawing/2014/main" xmlns="" val="3039941818"/>
                    </a:ext>
                  </a:extLst>
                </a:gridCol>
                <a:gridCol w="2859765">
                  <a:extLst>
                    <a:ext uri="{9D8B030D-6E8A-4147-A177-3AD203B41FA5}">
                      <a16:colId xmlns:a16="http://schemas.microsoft.com/office/drawing/2014/main" xmlns="" val="1223457261"/>
                    </a:ext>
                  </a:extLst>
                </a:gridCol>
                <a:gridCol w="2859765">
                  <a:extLst>
                    <a:ext uri="{9D8B030D-6E8A-4147-A177-3AD203B41FA5}">
                      <a16:colId xmlns:a16="http://schemas.microsoft.com/office/drawing/2014/main" xmlns="" val="1850970646"/>
                    </a:ext>
                  </a:extLst>
                </a:gridCol>
              </a:tblGrid>
              <a:tr h="395719">
                <a:tc>
                  <a:txBody>
                    <a:bodyPr/>
                    <a:lstStyle/>
                    <a:p>
                      <a:pPr algn="ctr"/>
                      <a:r>
                        <a:rPr lang="en-GB" dirty="0"/>
                        <a:t>Cognitive</a:t>
                      </a:r>
                    </a:p>
                  </a:txBody>
                  <a:tcPr/>
                </a:tc>
                <a:tc>
                  <a:txBody>
                    <a:bodyPr/>
                    <a:lstStyle/>
                    <a:p>
                      <a:pPr algn="ctr"/>
                      <a:r>
                        <a:rPr lang="en-GB" dirty="0"/>
                        <a:t>Emotional </a:t>
                      </a:r>
                    </a:p>
                  </a:txBody>
                  <a:tcPr/>
                </a:tc>
                <a:tc>
                  <a:txBody>
                    <a:bodyPr/>
                    <a:lstStyle/>
                    <a:p>
                      <a:pPr algn="ctr"/>
                      <a:r>
                        <a:rPr lang="en-GB" dirty="0"/>
                        <a:t>Physical</a:t>
                      </a:r>
                    </a:p>
                  </a:txBody>
                  <a:tcPr/>
                </a:tc>
                <a:extLst>
                  <a:ext uri="{0D108BD9-81ED-4DB2-BD59-A6C34878D82A}">
                    <a16:rowId xmlns:a16="http://schemas.microsoft.com/office/drawing/2014/main" xmlns="" val="2456232482"/>
                  </a:ext>
                </a:extLst>
              </a:tr>
              <a:tr h="692508">
                <a:tc>
                  <a:txBody>
                    <a:bodyPr/>
                    <a:lstStyle/>
                    <a:p>
                      <a:pPr algn="ctr"/>
                      <a:r>
                        <a:rPr lang="en-GB" dirty="0"/>
                        <a:t>Solving problems</a:t>
                      </a:r>
                    </a:p>
                  </a:txBody>
                  <a:tcPr/>
                </a:tc>
                <a:tc>
                  <a:txBody>
                    <a:bodyPr/>
                    <a:lstStyle/>
                    <a:p>
                      <a:pPr algn="ctr"/>
                      <a:r>
                        <a:rPr lang="en-GB" dirty="0"/>
                        <a:t>Controlling emotional responses</a:t>
                      </a:r>
                    </a:p>
                  </a:txBody>
                  <a:tcPr/>
                </a:tc>
                <a:tc>
                  <a:txBody>
                    <a:bodyPr/>
                    <a:lstStyle/>
                    <a:p>
                      <a:pPr algn="ctr"/>
                      <a:r>
                        <a:rPr lang="en-GB" dirty="0"/>
                        <a:t>Senses may be affected e.g. vision, hearing</a:t>
                      </a:r>
                    </a:p>
                  </a:txBody>
                  <a:tcPr/>
                </a:tc>
                <a:extLst>
                  <a:ext uri="{0D108BD9-81ED-4DB2-BD59-A6C34878D82A}">
                    <a16:rowId xmlns:a16="http://schemas.microsoft.com/office/drawing/2014/main" xmlns="" val="2085029353"/>
                  </a:ext>
                </a:extLst>
              </a:tr>
              <a:tr h="395719">
                <a:tc>
                  <a:txBody>
                    <a:bodyPr/>
                    <a:lstStyle/>
                    <a:p>
                      <a:pPr algn="ctr"/>
                      <a:r>
                        <a:rPr lang="en-GB" dirty="0"/>
                        <a:t>Imagining</a:t>
                      </a:r>
                    </a:p>
                  </a:txBody>
                  <a:tcPr/>
                </a:tc>
                <a:tc>
                  <a:txBody>
                    <a:bodyPr/>
                    <a:lstStyle/>
                    <a:p>
                      <a:pPr algn="ctr"/>
                      <a:r>
                        <a:rPr lang="en-GB" dirty="0"/>
                        <a:t>Emotional outbursts</a:t>
                      </a:r>
                    </a:p>
                  </a:txBody>
                  <a:tcPr/>
                </a:tc>
                <a:tc>
                  <a:txBody>
                    <a:bodyPr/>
                    <a:lstStyle/>
                    <a:p>
                      <a:pPr algn="ctr"/>
                      <a:r>
                        <a:rPr lang="en-GB" dirty="0"/>
                        <a:t>Noises can be distressing</a:t>
                      </a:r>
                    </a:p>
                  </a:txBody>
                  <a:tcPr/>
                </a:tc>
                <a:extLst>
                  <a:ext uri="{0D108BD9-81ED-4DB2-BD59-A6C34878D82A}">
                    <a16:rowId xmlns:a16="http://schemas.microsoft.com/office/drawing/2014/main" xmlns="" val="2595580097"/>
                  </a:ext>
                </a:extLst>
              </a:tr>
              <a:tr h="692508">
                <a:tc>
                  <a:txBody>
                    <a:bodyPr/>
                    <a:lstStyle/>
                    <a:p>
                      <a:pPr algn="ctr"/>
                      <a:r>
                        <a:rPr lang="en-GB" dirty="0"/>
                        <a:t>Understanding consequences</a:t>
                      </a:r>
                    </a:p>
                  </a:txBody>
                  <a:tcPr/>
                </a:tc>
                <a:tc>
                  <a:txBody>
                    <a:bodyPr/>
                    <a:lstStyle/>
                    <a:p>
                      <a:pPr algn="ctr"/>
                      <a:r>
                        <a:rPr lang="en-GB" dirty="0"/>
                        <a:t>Flat emotional responses</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a:t>Reduced use of one side of the body</a:t>
                      </a:r>
                    </a:p>
                  </a:txBody>
                  <a:tcPr/>
                </a:tc>
                <a:extLst>
                  <a:ext uri="{0D108BD9-81ED-4DB2-BD59-A6C34878D82A}">
                    <a16:rowId xmlns:a16="http://schemas.microsoft.com/office/drawing/2014/main" xmlns="" val="144012118"/>
                  </a:ext>
                </a:extLst>
              </a:tr>
              <a:tr h="395719">
                <a:tc>
                  <a:txBody>
                    <a:bodyPr/>
                    <a:lstStyle/>
                    <a:p>
                      <a:pPr algn="ctr"/>
                      <a:r>
                        <a:rPr lang="en-GB" dirty="0"/>
                        <a:t>Empathy</a:t>
                      </a:r>
                    </a:p>
                  </a:txBody>
                  <a:tcPr/>
                </a:tc>
                <a:tc>
                  <a:txBody>
                    <a:bodyPr/>
                    <a:lstStyle/>
                    <a:p>
                      <a:pPr algn="ctr"/>
                      <a:r>
                        <a:rPr lang="en-GB" dirty="0"/>
                        <a:t>Inappropriate responses</a:t>
                      </a:r>
                    </a:p>
                  </a:txBody>
                  <a:tcPr/>
                </a:tc>
                <a:tc>
                  <a:txBody>
                    <a:bodyPr/>
                    <a:lstStyle/>
                    <a:p>
                      <a:pPr algn="ctr"/>
                      <a:r>
                        <a:rPr lang="en-GB" dirty="0"/>
                        <a:t>Coordination</a:t>
                      </a:r>
                    </a:p>
                  </a:txBody>
                  <a:tcPr/>
                </a:tc>
                <a:extLst>
                  <a:ext uri="{0D108BD9-81ED-4DB2-BD59-A6C34878D82A}">
                    <a16:rowId xmlns:a16="http://schemas.microsoft.com/office/drawing/2014/main" xmlns="" val="605430010"/>
                  </a:ext>
                </a:extLst>
              </a:tr>
              <a:tr h="395719">
                <a:tc>
                  <a:txBody>
                    <a:bodyPr/>
                    <a:lstStyle/>
                    <a:p>
                      <a:pPr algn="ctr"/>
                      <a:r>
                        <a:rPr lang="en-GB" dirty="0"/>
                        <a:t>Lack of insight</a:t>
                      </a:r>
                    </a:p>
                  </a:txBody>
                  <a:tcPr/>
                </a:tc>
                <a:tc>
                  <a:txBody>
                    <a:bodyPr/>
                    <a:lstStyle/>
                    <a:p>
                      <a:pPr algn="ctr"/>
                      <a:r>
                        <a:rPr lang="en-GB" dirty="0"/>
                        <a:t>Sexually inappropriate</a:t>
                      </a:r>
                    </a:p>
                  </a:txBody>
                  <a:tcPr/>
                </a:tc>
                <a:tc>
                  <a:txBody>
                    <a:bodyPr/>
                    <a:lstStyle/>
                    <a:p>
                      <a:pPr algn="ctr"/>
                      <a:r>
                        <a:rPr lang="en-GB" dirty="0"/>
                        <a:t>Visuospatial awareness</a:t>
                      </a:r>
                    </a:p>
                  </a:txBody>
                  <a:tcPr/>
                </a:tc>
                <a:extLst>
                  <a:ext uri="{0D108BD9-81ED-4DB2-BD59-A6C34878D82A}">
                    <a16:rowId xmlns:a16="http://schemas.microsoft.com/office/drawing/2014/main" xmlns="" val="3667357051"/>
                  </a:ext>
                </a:extLst>
              </a:tr>
              <a:tr h="395719">
                <a:tc>
                  <a:txBody>
                    <a:bodyPr/>
                    <a:lstStyle/>
                    <a:p>
                      <a:pPr algn="ctr"/>
                      <a:r>
                        <a:rPr lang="en-GB" dirty="0"/>
                        <a:t>Memory</a:t>
                      </a:r>
                    </a:p>
                  </a:txBody>
                  <a:tcPr/>
                </a:tc>
                <a:tc>
                  <a:txBody>
                    <a:bodyPr/>
                    <a:lstStyle/>
                    <a:p>
                      <a:pPr algn="ctr"/>
                      <a:r>
                        <a:rPr lang="en-GB" dirty="0"/>
                        <a:t>Disinhibited</a:t>
                      </a:r>
                    </a:p>
                  </a:txBody>
                  <a:tcPr/>
                </a:tc>
                <a:tc>
                  <a:txBody>
                    <a:bodyPr/>
                    <a:lstStyle/>
                    <a:p>
                      <a:pPr algn="ctr"/>
                      <a:r>
                        <a:rPr lang="en-GB" dirty="0"/>
                        <a:t>Walking </a:t>
                      </a:r>
                    </a:p>
                  </a:txBody>
                  <a:tcPr/>
                </a:tc>
                <a:extLst>
                  <a:ext uri="{0D108BD9-81ED-4DB2-BD59-A6C34878D82A}">
                    <a16:rowId xmlns:a16="http://schemas.microsoft.com/office/drawing/2014/main" xmlns="" val="3892701354"/>
                  </a:ext>
                </a:extLst>
              </a:tr>
              <a:tr h="395719">
                <a:tc>
                  <a:txBody>
                    <a:bodyPr/>
                    <a:lstStyle/>
                    <a:p>
                      <a:pPr algn="ctr"/>
                      <a:r>
                        <a:rPr lang="en-GB" dirty="0"/>
                        <a:t>Communication</a:t>
                      </a:r>
                    </a:p>
                  </a:txBody>
                  <a:tcPr/>
                </a:tc>
                <a:tc>
                  <a:txBody>
                    <a:bodyPr/>
                    <a:lstStyle/>
                    <a:p>
                      <a:pPr algn="ctr"/>
                      <a:endParaRPr lang="en-GB" dirty="0"/>
                    </a:p>
                  </a:txBody>
                  <a:tcPr/>
                </a:tc>
                <a:tc>
                  <a:txBody>
                    <a:bodyPr/>
                    <a:lstStyle/>
                    <a:p>
                      <a:pPr algn="ctr"/>
                      <a:r>
                        <a:rPr lang="en-GB" dirty="0"/>
                        <a:t>Speech can be slurred</a:t>
                      </a:r>
                    </a:p>
                  </a:txBody>
                  <a:tcPr/>
                </a:tc>
                <a:extLst>
                  <a:ext uri="{0D108BD9-81ED-4DB2-BD59-A6C34878D82A}">
                    <a16:rowId xmlns:a16="http://schemas.microsoft.com/office/drawing/2014/main" xmlns="" val="3857953921"/>
                  </a:ext>
                </a:extLst>
              </a:tr>
              <a:tr h="395719">
                <a:tc>
                  <a:txBody>
                    <a:bodyPr/>
                    <a:lstStyle/>
                    <a:p>
                      <a:pPr algn="ctr"/>
                      <a:r>
                        <a:rPr lang="en-GB" dirty="0"/>
                        <a:t>‘Confabulation’</a:t>
                      </a:r>
                    </a:p>
                  </a:txBody>
                  <a:tcPr/>
                </a:tc>
                <a:tc>
                  <a:txBody>
                    <a:bodyPr/>
                    <a:lstStyle/>
                    <a:p>
                      <a:pPr algn="ctr"/>
                      <a:endParaRPr lang="en-GB" dirty="0"/>
                    </a:p>
                  </a:txBody>
                  <a:tcPr/>
                </a:tc>
                <a:tc>
                  <a:txBody>
                    <a:bodyPr/>
                    <a:lstStyle/>
                    <a:p>
                      <a:pPr algn="ctr"/>
                      <a:r>
                        <a:rPr lang="en-GB" dirty="0"/>
                        <a:t>Hormonal changes</a:t>
                      </a:r>
                    </a:p>
                  </a:txBody>
                  <a:tcPr/>
                </a:tc>
                <a:extLst>
                  <a:ext uri="{0D108BD9-81ED-4DB2-BD59-A6C34878D82A}">
                    <a16:rowId xmlns:a16="http://schemas.microsoft.com/office/drawing/2014/main" xmlns="" val="4277663718"/>
                  </a:ext>
                </a:extLst>
              </a:tr>
              <a:tr h="692508">
                <a:tc>
                  <a:txBody>
                    <a:bodyPr/>
                    <a:lstStyle/>
                    <a:p>
                      <a:pPr algn="ctr"/>
                      <a:r>
                        <a:rPr lang="en-GB" sz="1800" dirty="0"/>
                        <a:t>Responding to what, where, why, how questions </a:t>
                      </a:r>
                      <a:endParaRPr lang="en-GB" dirty="0"/>
                    </a:p>
                  </a:txBody>
                  <a:tcPr/>
                </a:tc>
                <a:tc>
                  <a:txBody>
                    <a:bodyPr/>
                    <a:lstStyle/>
                    <a:p>
                      <a:pPr algn="ctr"/>
                      <a:endParaRPr lang="en-GB"/>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a:t>Dribbling/ difficulty eating/ choking</a:t>
                      </a:r>
                    </a:p>
                  </a:txBody>
                  <a:tcPr/>
                </a:tc>
                <a:extLst>
                  <a:ext uri="{0D108BD9-81ED-4DB2-BD59-A6C34878D82A}">
                    <a16:rowId xmlns:a16="http://schemas.microsoft.com/office/drawing/2014/main" xmlns="" val="3805462677"/>
                  </a:ext>
                </a:extLst>
              </a:tr>
            </a:tbl>
          </a:graphicData>
        </a:graphic>
      </p:graphicFrame>
      <p:sp>
        <p:nvSpPr>
          <p:cNvPr id="4" name="Slide Number Placeholder 3">
            <a:extLst>
              <a:ext uri="{FF2B5EF4-FFF2-40B4-BE49-F238E27FC236}">
                <a16:creationId xmlns:a16="http://schemas.microsoft.com/office/drawing/2014/main" xmlns="" id="{E019DA09-F61A-44CD-A3E7-634B49B47D1A}"/>
              </a:ext>
            </a:extLst>
          </p:cNvPr>
          <p:cNvSpPr>
            <a:spLocks noGrp="1"/>
          </p:cNvSpPr>
          <p:nvPr>
            <p:ph type="sldNum" sz="quarter" idx="12"/>
          </p:nvPr>
        </p:nvSpPr>
        <p:spPr/>
        <p:txBody>
          <a:bodyPr/>
          <a:lstStyle/>
          <a:p>
            <a:fld id="{B6F15528-21DE-4FAA-801E-634DDDAF4B2B}" type="slidenum">
              <a:rPr lang="en-US" smtClean="0"/>
              <a:pPr/>
              <a:t>11</a:t>
            </a:fld>
            <a:endParaRPr lang="en-US"/>
          </a:p>
        </p:txBody>
      </p:sp>
      <p:pic>
        <p:nvPicPr>
          <p:cNvPr id="6" name="Picture 2" descr="Image result for cognitive">
            <a:extLst>
              <a:ext uri="{FF2B5EF4-FFF2-40B4-BE49-F238E27FC236}">
                <a16:creationId xmlns:a16="http://schemas.microsoft.com/office/drawing/2014/main" xmlns="" id="{703DDB2B-A222-47E1-A6ED-422ACB788EEB}"/>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3568" y="25039"/>
            <a:ext cx="1263427" cy="123961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Image result for emotion">
            <a:extLst>
              <a:ext uri="{FF2B5EF4-FFF2-40B4-BE49-F238E27FC236}">
                <a16:creationId xmlns:a16="http://schemas.microsoft.com/office/drawing/2014/main" xmlns="" id="{E8738334-F99A-4DDB-B53B-4C9B8D981120}"/>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03848" y="4653137"/>
            <a:ext cx="2808312" cy="146318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Image result for body">
            <a:extLst>
              <a:ext uri="{FF2B5EF4-FFF2-40B4-BE49-F238E27FC236}">
                <a16:creationId xmlns:a16="http://schemas.microsoft.com/office/drawing/2014/main" xmlns="" id="{E89A3FC6-1FE5-4511-B1F2-C2EAD54CDAD1}"/>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08304" y="25039"/>
            <a:ext cx="730424" cy="12616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131610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834A14D-A38C-48AC-93BD-646B69E2B4B8}"/>
              </a:ext>
            </a:extLst>
          </p:cNvPr>
          <p:cNvSpPr>
            <a:spLocks noGrp="1"/>
          </p:cNvSpPr>
          <p:nvPr>
            <p:ph type="title"/>
          </p:nvPr>
        </p:nvSpPr>
        <p:spPr/>
        <p:txBody>
          <a:bodyPr/>
          <a:lstStyle/>
          <a:p>
            <a:r>
              <a:rPr lang="en-GB" dirty="0"/>
              <a:t>Impacts of a Brain Injury Continued</a:t>
            </a:r>
          </a:p>
        </p:txBody>
      </p:sp>
      <p:sp>
        <p:nvSpPr>
          <p:cNvPr id="3" name="Content Placeholder 2">
            <a:extLst>
              <a:ext uri="{FF2B5EF4-FFF2-40B4-BE49-F238E27FC236}">
                <a16:creationId xmlns:a16="http://schemas.microsoft.com/office/drawing/2014/main" xmlns="" id="{DEC58CA7-6FEB-4BBD-A55B-ECD71840C914}"/>
              </a:ext>
            </a:extLst>
          </p:cNvPr>
          <p:cNvSpPr>
            <a:spLocks noGrp="1"/>
          </p:cNvSpPr>
          <p:nvPr>
            <p:ph idx="1"/>
          </p:nvPr>
        </p:nvSpPr>
        <p:spPr/>
        <p:txBody>
          <a:bodyPr/>
          <a:lstStyle/>
          <a:p>
            <a:pPr>
              <a:buNone/>
            </a:pPr>
            <a:r>
              <a:rPr lang="en-GB" dirty="0"/>
              <a:t>	Despite some common symptoms, each individual who experiences a brain injury will be affected in a slightly different way.  As our brains are so unique, so is the impact of any damage that it sustains and no two people with a brain injury will present with the same difficulties/ experiences as each other.  </a:t>
            </a:r>
          </a:p>
          <a:p>
            <a:endParaRPr lang="en-GB" dirty="0"/>
          </a:p>
        </p:txBody>
      </p:sp>
      <p:sp>
        <p:nvSpPr>
          <p:cNvPr id="4" name="Slide Number Placeholder 3">
            <a:extLst>
              <a:ext uri="{FF2B5EF4-FFF2-40B4-BE49-F238E27FC236}">
                <a16:creationId xmlns:a16="http://schemas.microsoft.com/office/drawing/2014/main" xmlns="" id="{D5886A7F-926F-455F-8AC8-7A4C8148A3BE}"/>
              </a:ext>
            </a:extLst>
          </p:cNvPr>
          <p:cNvSpPr>
            <a:spLocks noGrp="1"/>
          </p:cNvSpPr>
          <p:nvPr>
            <p:ph type="sldNum" sz="quarter" idx="12"/>
          </p:nvPr>
        </p:nvSpPr>
        <p:spPr/>
        <p:txBody>
          <a:bodyPr/>
          <a:lstStyle/>
          <a:p>
            <a:fld id="{B6F15528-21DE-4FAA-801E-634DDDAF4B2B}" type="slidenum">
              <a:rPr lang="en-US" smtClean="0"/>
              <a:pPr/>
              <a:t>12</a:t>
            </a:fld>
            <a:endParaRPr lang="en-US"/>
          </a:p>
        </p:txBody>
      </p:sp>
    </p:spTree>
    <p:extLst>
      <p:ext uri="{BB962C8B-B14F-4D97-AF65-F5344CB8AC3E}">
        <p14:creationId xmlns:p14="http://schemas.microsoft.com/office/powerpoint/2010/main" val="3525600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46DA745-9155-49FB-A8CE-89FDE3A4B510}"/>
              </a:ext>
            </a:extLst>
          </p:cNvPr>
          <p:cNvSpPr>
            <a:spLocks noGrp="1"/>
          </p:cNvSpPr>
          <p:nvPr>
            <p:ph type="title"/>
          </p:nvPr>
        </p:nvSpPr>
        <p:spPr>
          <a:xfrm>
            <a:off x="457200" y="274638"/>
            <a:ext cx="8229600" cy="1143000"/>
          </a:xfrm>
        </p:spPr>
        <p:txBody>
          <a:bodyPr/>
          <a:lstStyle/>
          <a:p>
            <a:r>
              <a:rPr lang="en-GB" dirty="0"/>
              <a:t>Small Group Discussion</a:t>
            </a:r>
          </a:p>
        </p:txBody>
      </p:sp>
      <p:sp>
        <p:nvSpPr>
          <p:cNvPr id="3" name="Content Placeholder 2">
            <a:extLst>
              <a:ext uri="{FF2B5EF4-FFF2-40B4-BE49-F238E27FC236}">
                <a16:creationId xmlns:a16="http://schemas.microsoft.com/office/drawing/2014/main" xmlns="" id="{CFA00414-4304-4C7D-954C-2E83A1FC6F41}"/>
              </a:ext>
            </a:extLst>
          </p:cNvPr>
          <p:cNvSpPr>
            <a:spLocks noGrp="1"/>
          </p:cNvSpPr>
          <p:nvPr>
            <p:ph idx="1"/>
          </p:nvPr>
        </p:nvSpPr>
        <p:spPr>
          <a:xfrm>
            <a:off x="457200" y="1600200"/>
            <a:ext cx="8229600" cy="4525963"/>
          </a:xfrm>
        </p:spPr>
        <p:txBody>
          <a:bodyPr>
            <a:normAutofit fontScale="92500"/>
          </a:bodyPr>
          <a:lstStyle/>
          <a:p>
            <a:r>
              <a:rPr lang="en-GB" dirty="0"/>
              <a:t>Could you please get into pairs or small groups for a discussion … </a:t>
            </a:r>
          </a:p>
          <a:p>
            <a:r>
              <a:rPr lang="en-GB" dirty="0"/>
              <a:t>You will be given some scenarios to read and discuss how you would react in these situations.</a:t>
            </a:r>
          </a:p>
          <a:p>
            <a:r>
              <a:rPr lang="en-GB" dirty="0"/>
              <a:t>Once you have gone through the scenarios and your reactions to these then please discuss the following question:</a:t>
            </a:r>
          </a:p>
          <a:p>
            <a:pPr lvl="1"/>
            <a:r>
              <a:rPr lang="en-GB" dirty="0"/>
              <a:t>How do we as workers/service providers take these difficulties into account when delivering our services?</a:t>
            </a:r>
          </a:p>
        </p:txBody>
      </p:sp>
      <p:sp>
        <p:nvSpPr>
          <p:cNvPr id="4" name="Slide Number Placeholder 3">
            <a:extLst>
              <a:ext uri="{FF2B5EF4-FFF2-40B4-BE49-F238E27FC236}">
                <a16:creationId xmlns:a16="http://schemas.microsoft.com/office/drawing/2014/main" xmlns="" id="{4AC03966-AA43-4662-893F-5289803F9CE9}"/>
              </a:ext>
            </a:extLst>
          </p:cNvPr>
          <p:cNvSpPr>
            <a:spLocks noGrp="1"/>
          </p:cNvSpPr>
          <p:nvPr>
            <p:ph type="sldNum" sz="quarter" idx="12"/>
          </p:nvPr>
        </p:nvSpPr>
        <p:spPr/>
        <p:txBody>
          <a:bodyPr/>
          <a:lstStyle/>
          <a:p>
            <a:fld id="{B6F15528-21DE-4FAA-801E-634DDDAF4B2B}" type="slidenum">
              <a:rPr lang="en-US" smtClean="0"/>
              <a:pPr/>
              <a:t>13</a:t>
            </a:fld>
            <a:endParaRPr lang="en-US"/>
          </a:p>
        </p:txBody>
      </p:sp>
      <p:pic>
        <p:nvPicPr>
          <p:cNvPr id="6148" name="Picture 4" descr="Image result for discussion">
            <a:extLst>
              <a:ext uri="{FF2B5EF4-FFF2-40B4-BE49-F238E27FC236}">
                <a16:creationId xmlns:a16="http://schemas.microsoft.com/office/drawing/2014/main" xmlns="" id="{4CEA2C1F-4C7D-4166-B9EF-1B7D159C141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36296" y="854385"/>
            <a:ext cx="1907704" cy="7786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218409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9899F39-C21B-4B26-B0C4-BB8C86ABE99F}"/>
              </a:ext>
            </a:extLst>
          </p:cNvPr>
          <p:cNvSpPr>
            <a:spLocks noGrp="1"/>
          </p:cNvSpPr>
          <p:nvPr>
            <p:ph type="title"/>
          </p:nvPr>
        </p:nvSpPr>
        <p:spPr/>
        <p:txBody>
          <a:bodyPr/>
          <a:lstStyle/>
          <a:p>
            <a:r>
              <a:rPr lang="en-GB" dirty="0"/>
              <a:t>Experiences of a Brain Injury</a:t>
            </a:r>
          </a:p>
        </p:txBody>
      </p:sp>
      <p:sp>
        <p:nvSpPr>
          <p:cNvPr id="3" name="Content Placeholder 2">
            <a:extLst>
              <a:ext uri="{FF2B5EF4-FFF2-40B4-BE49-F238E27FC236}">
                <a16:creationId xmlns:a16="http://schemas.microsoft.com/office/drawing/2014/main" xmlns="" id="{D65E307D-8548-4312-A382-EFD5289ED9D1}"/>
              </a:ext>
            </a:extLst>
          </p:cNvPr>
          <p:cNvSpPr>
            <a:spLocks noGrp="1"/>
          </p:cNvSpPr>
          <p:nvPr>
            <p:ph idx="1"/>
          </p:nvPr>
        </p:nvSpPr>
        <p:spPr/>
        <p:txBody>
          <a:bodyPr/>
          <a:lstStyle/>
          <a:p>
            <a:r>
              <a:rPr lang="en-GB" dirty="0"/>
              <a:t>The following video clip shows what it is like to experience a brain injury and some of the difficulties that this individual has come across:</a:t>
            </a:r>
          </a:p>
          <a:p>
            <a:pPr lvl="1"/>
            <a:r>
              <a:rPr lang="en-GB" u="sng" dirty="0">
                <a:hlinkClick r:id="rId2"/>
              </a:rPr>
              <a:t>https://www.youtube.com/watch?v=2KXqBkc_rxk</a:t>
            </a:r>
            <a:endParaRPr lang="en-GB" dirty="0"/>
          </a:p>
          <a:p>
            <a:pPr marL="457200" lvl="1" indent="0">
              <a:buNone/>
            </a:pPr>
            <a:endParaRPr lang="en-GB" dirty="0"/>
          </a:p>
          <a:p>
            <a:pPr marL="457200" lvl="1" indent="0" algn="ctr">
              <a:buNone/>
            </a:pPr>
            <a:r>
              <a:rPr lang="en-GB" dirty="0"/>
              <a:t>Any reactions to this???</a:t>
            </a:r>
          </a:p>
        </p:txBody>
      </p:sp>
      <p:sp>
        <p:nvSpPr>
          <p:cNvPr id="4" name="Slide Number Placeholder 3">
            <a:extLst>
              <a:ext uri="{FF2B5EF4-FFF2-40B4-BE49-F238E27FC236}">
                <a16:creationId xmlns:a16="http://schemas.microsoft.com/office/drawing/2014/main" xmlns="" id="{A62A54AE-16B2-4C9D-92AC-501D70AE5871}"/>
              </a:ext>
            </a:extLst>
          </p:cNvPr>
          <p:cNvSpPr>
            <a:spLocks noGrp="1"/>
          </p:cNvSpPr>
          <p:nvPr>
            <p:ph type="sldNum" sz="quarter" idx="12"/>
          </p:nvPr>
        </p:nvSpPr>
        <p:spPr/>
        <p:txBody>
          <a:bodyPr/>
          <a:lstStyle/>
          <a:p>
            <a:fld id="{B6F15528-21DE-4FAA-801E-634DDDAF4B2B}" type="slidenum">
              <a:rPr lang="en-US" smtClean="0"/>
              <a:pPr/>
              <a:t>14</a:t>
            </a:fld>
            <a:endParaRPr lang="en-US"/>
          </a:p>
        </p:txBody>
      </p:sp>
    </p:spTree>
    <p:extLst>
      <p:ext uri="{BB962C8B-B14F-4D97-AF65-F5344CB8AC3E}">
        <p14:creationId xmlns:p14="http://schemas.microsoft.com/office/powerpoint/2010/main" val="29025573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C7BAC9C-8908-4CA0-9A9C-C384276AB205}"/>
              </a:ext>
            </a:extLst>
          </p:cNvPr>
          <p:cNvSpPr>
            <a:spLocks noGrp="1"/>
          </p:cNvSpPr>
          <p:nvPr>
            <p:ph type="ctrTitle"/>
          </p:nvPr>
        </p:nvSpPr>
        <p:spPr/>
        <p:txBody>
          <a:bodyPr/>
          <a:lstStyle/>
          <a:p>
            <a:r>
              <a:rPr lang="en-GB" dirty="0"/>
              <a:t>What can we do to Assist?</a:t>
            </a:r>
          </a:p>
        </p:txBody>
      </p:sp>
      <p:sp>
        <p:nvSpPr>
          <p:cNvPr id="3" name="Subtitle 2">
            <a:extLst>
              <a:ext uri="{FF2B5EF4-FFF2-40B4-BE49-F238E27FC236}">
                <a16:creationId xmlns:a16="http://schemas.microsoft.com/office/drawing/2014/main" xmlns="" id="{47DEE9DE-1991-487C-894D-FDCD04E54EC2}"/>
              </a:ext>
            </a:extLst>
          </p:cNvPr>
          <p:cNvSpPr>
            <a:spLocks noGrp="1"/>
          </p:cNvSpPr>
          <p:nvPr>
            <p:ph type="subTitle" idx="1"/>
          </p:nvPr>
        </p:nvSpPr>
        <p:spPr/>
        <p:txBody>
          <a:bodyPr/>
          <a:lstStyle/>
          <a:p>
            <a:r>
              <a:rPr lang="en-GB" dirty="0"/>
              <a:t>Communication …</a:t>
            </a:r>
          </a:p>
          <a:p>
            <a:r>
              <a:rPr lang="en-GB" dirty="0"/>
              <a:t>In what ways can we improve our communication?</a:t>
            </a:r>
          </a:p>
        </p:txBody>
      </p:sp>
      <p:sp>
        <p:nvSpPr>
          <p:cNvPr id="4" name="Slide Number Placeholder 3">
            <a:extLst>
              <a:ext uri="{FF2B5EF4-FFF2-40B4-BE49-F238E27FC236}">
                <a16:creationId xmlns:a16="http://schemas.microsoft.com/office/drawing/2014/main" xmlns="" id="{2CB52C96-8AC5-4AF7-A412-B1FE464A036C}"/>
              </a:ext>
            </a:extLst>
          </p:cNvPr>
          <p:cNvSpPr>
            <a:spLocks noGrp="1"/>
          </p:cNvSpPr>
          <p:nvPr>
            <p:ph type="sldNum" sz="quarter" idx="12"/>
          </p:nvPr>
        </p:nvSpPr>
        <p:spPr/>
        <p:txBody>
          <a:bodyPr/>
          <a:lstStyle/>
          <a:p>
            <a:fld id="{B6F15528-21DE-4FAA-801E-634DDDAF4B2B}" type="slidenum">
              <a:rPr lang="en-US" smtClean="0"/>
              <a:pPr/>
              <a:t>15</a:t>
            </a:fld>
            <a:endParaRPr lang="en-US"/>
          </a:p>
        </p:txBody>
      </p:sp>
    </p:spTree>
    <p:extLst>
      <p:ext uri="{BB962C8B-B14F-4D97-AF65-F5344CB8AC3E}">
        <p14:creationId xmlns:p14="http://schemas.microsoft.com/office/powerpoint/2010/main" val="15158100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9A02A69-911C-489F-90F4-A4B8C49B422A}"/>
              </a:ext>
            </a:extLst>
          </p:cNvPr>
          <p:cNvSpPr>
            <a:spLocks noGrp="1"/>
          </p:cNvSpPr>
          <p:nvPr>
            <p:ph type="title"/>
          </p:nvPr>
        </p:nvSpPr>
        <p:spPr>
          <a:xfrm>
            <a:off x="457200" y="274638"/>
            <a:ext cx="8229600" cy="922114"/>
          </a:xfrm>
        </p:spPr>
        <p:txBody>
          <a:bodyPr>
            <a:normAutofit/>
          </a:bodyPr>
          <a:lstStyle/>
          <a:p>
            <a:r>
              <a:rPr lang="en-GB" sz="3200" dirty="0"/>
              <a:t>What can we do to Assist?</a:t>
            </a:r>
          </a:p>
        </p:txBody>
      </p:sp>
      <p:sp>
        <p:nvSpPr>
          <p:cNvPr id="4" name="Slide Number Placeholder 3">
            <a:extLst>
              <a:ext uri="{FF2B5EF4-FFF2-40B4-BE49-F238E27FC236}">
                <a16:creationId xmlns:a16="http://schemas.microsoft.com/office/drawing/2014/main" xmlns="" id="{09DDD494-104B-4507-BF18-F802E2904DB8}"/>
              </a:ext>
            </a:extLst>
          </p:cNvPr>
          <p:cNvSpPr>
            <a:spLocks noGrp="1"/>
          </p:cNvSpPr>
          <p:nvPr>
            <p:ph type="sldNum" sz="quarter" idx="12"/>
          </p:nvPr>
        </p:nvSpPr>
        <p:spPr/>
        <p:txBody>
          <a:bodyPr/>
          <a:lstStyle/>
          <a:p>
            <a:fld id="{B6F15528-21DE-4FAA-801E-634DDDAF4B2B}" type="slidenum">
              <a:rPr lang="en-US" smtClean="0"/>
              <a:pPr/>
              <a:t>16</a:t>
            </a:fld>
            <a:endParaRPr lang="en-US"/>
          </a:p>
        </p:txBody>
      </p:sp>
      <p:graphicFrame>
        <p:nvGraphicFramePr>
          <p:cNvPr id="7" name="Content Placeholder 6">
            <a:extLst>
              <a:ext uri="{FF2B5EF4-FFF2-40B4-BE49-F238E27FC236}">
                <a16:creationId xmlns:a16="http://schemas.microsoft.com/office/drawing/2014/main" xmlns="" id="{F81670FA-6AC7-4A09-B3D8-C5CD92F5B48D}"/>
              </a:ext>
            </a:extLst>
          </p:cNvPr>
          <p:cNvGraphicFramePr>
            <a:graphicFrameLocks noGrp="1"/>
          </p:cNvGraphicFramePr>
          <p:nvPr>
            <p:ph idx="1"/>
            <p:extLst>
              <p:ext uri="{D42A27DB-BD31-4B8C-83A1-F6EECF244321}">
                <p14:modId xmlns:p14="http://schemas.microsoft.com/office/powerpoint/2010/main" val="1273159414"/>
              </p:ext>
            </p:extLst>
          </p:nvPr>
        </p:nvGraphicFramePr>
        <p:xfrm>
          <a:off x="318356" y="980728"/>
          <a:ext cx="8507288" cy="521471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026" name="Picture 2" descr="Image result for communication">
            <a:extLst>
              <a:ext uri="{FF2B5EF4-FFF2-40B4-BE49-F238E27FC236}">
                <a16:creationId xmlns:a16="http://schemas.microsoft.com/office/drawing/2014/main" xmlns="" id="{37BBCD0A-2BFD-4EBB-8B26-F6976472EACB}"/>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112896" y="792927"/>
            <a:ext cx="1851592" cy="910367"/>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Image result for speaking">
            <a:extLst>
              <a:ext uri="{FF2B5EF4-FFF2-40B4-BE49-F238E27FC236}">
                <a16:creationId xmlns:a16="http://schemas.microsoft.com/office/drawing/2014/main" xmlns="" id="{584B23C4-9A45-4EF7-BBE1-12F9476923B0}"/>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38229" y="735695"/>
            <a:ext cx="1741483" cy="962145"/>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Image result for video">
            <a:extLst>
              <a:ext uri="{FF2B5EF4-FFF2-40B4-BE49-F238E27FC236}">
                <a16:creationId xmlns:a16="http://schemas.microsoft.com/office/drawing/2014/main" xmlns="" id="{C736BA7F-2244-4D05-B822-763F24E96000}"/>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508393" y="2221583"/>
            <a:ext cx="1317251" cy="988110"/>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Image result for written information">
            <a:extLst>
              <a:ext uri="{FF2B5EF4-FFF2-40B4-BE49-F238E27FC236}">
                <a16:creationId xmlns:a16="http://schemas.microsoft.com/office/drawing/2014/main" xmlns="" id="{8CB79D4E-8507-44E3-AC71-2A349663C199}"/>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7702227" y="3727982"/>
            <a:ext cx="1123417" cy="1239833"/>
          </a:xfrm>
          <a:prstGeom prst="rect">
            <a:avLst/>
          </a:prstGeom>
          <a:noFill/>
          <a:extLst>
            <a:ext uri="{909E8E84-426E-40DD-AFC4-6F175D3DCCD1}">
              <a14:hiddenFill xmlns:a14="http://schemas.microsoft.com/office/drawing/2010/main">
                <a:solidFill>
                  <a:srgbClr val="FFFFFF"/>
                </a:solidFill>
              </a14:hiddenFill>
            </a:ext>
          </a:extLst>
        </p:spPr>
      </p:pic>
      <p:sp>
        <p:nvSpPr>
          <p:cNvPr id="9" name="AutoShape 14" descr="Image result for audio">
            <a:extLst>
              <a:ext uri="{FF2B5EF4-FFF2-40B4-BE49-F238E27FC236}">
                <a16:creationId xmlns:a16="http://schemas.microsoft.com/office/drawing/2014/main" xmlns="" id="{2714E3F6-3DC5-464F-8971-83BEC45A2329}"/>
              </a:ext>
            </a:extLst>
          </p:cNvPr>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040" name="Picture 16" descr="Image result for audio">
            <a:extLst>
              <a:ext uri="{FF2B5EF4-FFF2-40B4-BE49-F238E27FC236}">
                <a16:creationId xmlns:a16="http://schemas.microsoft.com/office/drawing/2014/main" xmlns="" id="{4058C5A3-F2C1-4349-B8E3-79B5392A4517}"/>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7055673" y="5082113"/>
            <a:ext cx="1113329" cy="1113329"/>
          </a:xfrm>
          <a:prstGeom prst="rect">
            <a:avLst/>
          </a:prstGeom>
          <a:noFill/>
          <a:extLst>
            <a:ext uri="{909E8E84-426E-40DD-AFC4-6F175D3DCCD1}">
              <a14:hiddenFill xmlns:a14="http://schemas.microsoft.com/office/drawing/2010/main">
                <a:solidFill>
                  <a:srgbClr val="FFFFFF"/>
                </a:solidFill>
              </a14:hiddenFill>
            </a:ext>
          </a:extLst>
        </p:spPr>
      </p:pic>
      <p:pic>
        <p:nvPicPr>
          <p:cNvPr id="1042" name="Picture 18" descr="Image result for right">
            <a:extLst>
              <a:ext uri="{FF2B5EF4-FFF2-40B4-BE49-F238E27FC236}">
                <a16:creationId xmlns:a16="http://schemas.microsoft.com/office/drawing/2014/main" xmlns="" id="{89CC7C00-34D0-431B-9FC4-F7A9C012A1D6}"/>
              </a:ext>
            </a:extLst>
          </p:cNvPr>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22261" y="3654165"/>
            <a:ext cx="1401738" cy="859437"/>
          </a:xfrm>
          <a:prstGeom prst="rect">
            <a:avLst/>
          </a:prstGeom>
          <a:noFill/>
          <a:extLst>
            <a:ext uri="{909E8E84-426E-40DD-AFC4-6F175D3DCCD1}">
              <a14:hiddenFill xmlns:a14="http://schemas.microsoft.com/office/drawing/2010/main">
                <a:solidFill>
                  <a:srgbClr val="FFFFFF"/>
                </a:solidFill>
              </a14:hiddenFill>
            </a:ext>
          </a:extLst>
        </p:spPr>
      </p:pic>
      <p:pic>
        <p:nvPicPr>
          <p:cNvPr id="1044" name="Picture 20" descr="Image result for clock">
            <a:extLst>
              <a:ext uri="{FF2B5EF4-FFF2-40B4-BE49-F238E27FC236}">
                <a16:creationId xmlns:a16="http://schemas.microsoft.com/office/drawing/2014/main" xmlns="" id="{A6DB624F-CB4A-4F2E-9A66-D26B83AE0707}"/>
              </a:ext>
            </a:extLst>
          </p:cNvPr>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956297" y="4969618"/>
            <a:ext cx="1135405" cy="1135405"/>
          </a:xfrm>
          <a:prstGeom prst="rect">
            <a:avLst/>
          </a:prstGeom>
          <a:noFill/>
          <a:extLst>
            <a:ext uri="{909E8E84-426E-40DD-AFC4-6F175D3DCCD1}">
              <a14:hiddenFill xmlns:a14="http://schemas.microsoft.com/office/drawing/2010/main">
                <a:solidFill>
                  <a:srgbClr val="FFFFFF"/>
                </a:solidFill>
              </a14:hiddenFill>
            </a:ext>
          </a:extLst>
        </p:spPr>
      </p:pic>
      <p:sp>
        <p:nvSpPr>
          <p:cNvPr id="10" name="AutoShape 22" descr="Image result for blocks">
            <a:extLst>
              <a:ext uri="{FF2B5EF4-FFF2-40B4-BE49-F238E27FC236}">
                <a16:creationId xmlns:a16="http://schemas.microsoft.com/office/drawing/2014/main" xmlns="" id="{B78E5A88-2DF1-430E-B79A-45BCFA0C98BF}"/>
              </a:ext>
            </a:extLst>
          </p:cNvPr>
          <p:cNvSpPr>
            <a:spLocks noChangeAspect="1" noChangeArrowheads="1"/>
          </p:cNvSpPr>
          <p:nvPr/>
        </p:nvSpPr>
        <p:spPr bwMode="auto">
          <a:xfrm>
            <a:off x="4572000" y="34290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048" name="Picture 24" descr="Image result for blocks">
            <a:extLst>
              <a:ext uri="{FF2B5EF4-FFF2-40B4-BE49-F238E27FC236}">
                <a16:creationId xmlns:a16="http://schemas.microsoft.com/office/drawing/2014/main" xmlns="" id="{5A925AE0-5717-45EB-B324-E1CDCE1BFB6C}"/>
              </a:ext>
            </a:extLst>
          </p:cNvPr>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79512" y="2079848"/>
            <a:ext cx="1593730" cy="11967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664261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C7BAC9C-8908-4CA0-9A9C-C384276AB205}"/>
              </a:ext>
            </a:extLst>
          </p:cNvPr>
          <p:cNvSpPr>
            <a:spLocks noGrp="1"/>
          </p:cNvSpPr>
          <p:nvPr>
            <p:ph type="ctrTitle"/>
          </p:nvPr>
        </p:nvSpPr>
        <p:spPr/>
        <p:txBody>
          <a:bodyPr/>
          <a:lstStyle/>
          <a:p>
            <a:r>
              <a:rPr lang="en-GB" dirty="0"/>
              <a:t>What can we do to Assist?</a:t>
            </a:r>
          </a:p>
        </p:txBody>
      </p:sp>
      <p:sp>
        <p:nvSpPr>
          <p:cNvPr id="3" name="Subtitle 2">
            <a:extLst>
              <a:ext uri="{FF2B5EF4-FFF2-40B4-BE49-F238E27FC236}">
                <a16:creationId xmlns:a16="http://schemas.microsoft.com/office/drawing/2014/main" xmlns="" id="{47DEE9DE-1991-487C-894D-FDCD04E54EC2}"/>
              </a:ext>
            </a:extLst>
          </p:cNvPr>
          <p:cNvSpPr>
            <a:spLocks noGrp="1"/>
          </p:cNvSpPr>
          <p:nvPr>
            <p:ph type="subTitle" idx="1"/>
          </p:nvPr>
        </p:nvSpPr>
        <p:spPr/>
        <p:txBody>
          <a:bodyPr/>
          <a:lstStyle/>
          <a:p>
            <a:r>
              <a:rPr lang="en-GB" dirty="0"/>
              <a:t>Environmental …</a:t>
            </a:r>
          </a:p>
          <a:p>
            <a:r>
              <a:rPr lang="en-GB" dirty="0"/>
              <a:t>In what ways can we improve our environments?</a:t>
            </a:r>
          </a:p>
        </p:txBody>
      </p:sp>
      <p:sp>
        <p:nvSpPr>
          <p:cNvPr id="4" name="Slide Number Placeholder 3">
            <a:extLst>
              <a:ext uri="{FF2B5EF4-FFF2-40B4-BE49-F238E27FC236}">
                <a16:creationId xmlns:a16="http://schemas.microsoft.com/office/drawing/2014/main" xmlns="" id="{2CB52C96-8AC5-4AF7-A412-B1FE464A036C}"/>
              </a:ext>
            </a:extLst>
          </p:cNvPr>
          <p:cNvSpPr>
            <a:spLocks noGrp="1"/>
          </p:cNvSpPr>
          <p:nvPr>
            <p:ph type="sldNum" sz="quarter" idx="12"/>
          </p:nvPr>
        </p:nvSpPr>
        <p:spPr/>
        <p:txBody>
          <a:bodyPr/>
          <a:lstStyle/>
          <a:p>
            <a:fld id="{B6F15528-21DE-4FAA-801E-634DDDAF4B2B}" type="slidenum">
              <a:rPr lang="en-US" smtClean="0"/>
              <a:pPr/>
              <a:t>17</a:t>
            </a:fld>
            <a:endParaRPr lang="en-US"/>
          </a:p>
        </p:txBody>
      </p:sp>
    </p:spTree>
    <p:extLst>
      <p:ext uri="{BB962C8B-B14F-4D97-AF65-F5344CB8AC3E}">
        <p14:creationId xmlns:p14="http://schemas.microsoft.com/office/powerpoint/2010/main" val="4610332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B657518-5658-47EB-B5A4-8EAC4E863E6E}"/>
              </a:ext>
            </a:extLst>
          </p:cNvPr>
          <p:cNvSpPr>
            <a:spLocks noGrp="1"/>
          </p:cNvSpPr>
          <p:nvPr>
            <p:ph type="title"/>
          </p:nvPr>
        </p:nvSpPr>
        <p:spPr>
          <a:xfrm>
            <a:off x="457200" y="274638"/>
            <a:ext cx="8229600" cy="922114"/>
          </a:xfrm>
        </p:spPr>
        <p:txBody>
          <a:bodyPr>
            <a:normAutofit/>
          </a:bodyPr>
          <a:lstStyle/>
          <a:p>
            <a:r>
              <a:rPr lang="en-GB" sz="3200" dirty="0"/>
              <a:t>What can we do to Assist? </a:t>
            </a:r>
          </a:p>
        </p:txBody>
      </p:sp>
      <p:sp>
        <p:nvSpPr>
          <p:cNvPr id="4" name="Slide Number Placeholder 3">
            <a:extLst>
              <a:ext uri="{FF2B5EF4-FFF2-40B4-BE49-F238E27FC236}">
                <a16:creationId xmlns:a16="http://schemas.microsoft.com/office/drawing/2014/main" xmlns="" id="{29EFF09C-C318-4ECA-93D6-0D80FD5F6D17}"/>
              </a:ext>
            </a:extLst>
          </p:cNvPr>
          <p:cNvSpPr>
            <a:spLocks noGrp="1"/>
          </p:cNvSpPr>
          <p:nvPr>
            <p:ph type="sldNum" sz="quarter" idx="12"/>
          </p:nvPr>
        </p:nvSpPr>
        <p:spPr/>
        <p:txBody>
          <a:bodyPr/>
          <a:lstStyle/>
          <a:p>
            <a:fld id="{B6F15528-21DE-4FAA-801E-634DDDAF4B2B}" type="slidenum">
              <a:rPr lang="en-US" smtClean="0"/>
              <a:pPr/>
              <a:t>18</a:t>
            </a:fld>
            <a:endParaRPr lang="en-US"/>
          </a:p>
        </p:txBody>
      </p:sp>
      <p:graphicFrame>
        <p:nvGraphicFramePr>
          <p:cNvPr id="9" name="Content Placeholder 8">
            <a:extLst>
              <a:ext uri="{FF2B5EF4-FFF2-40B4-BE49-F238E27FC236}">
                <a16:creationId xmlns:a16="http://schemas.microsoft.com/office/drawing/2014/main" xmlns="" id="{2F486654-5297-4AE7-BC31-A69BD147FAF3}"/>
              </a:ext>
            </a:extLst>
          </p:cNvPr>
          <p:cNvGraphicFramePr>
            <a:graphicFrameLocks noGrp="1"/>
          </p:cNvGraphicFramePr>
          <p:nvPr>
            <p:ph idx="1"/>
            <p:extLst>
              <p:ext uri="{D42A27DB-BD31-4B8C-83A1-F6EECF244321}">
                <p14:modId xmlns:p14="http://schemas.microsoft.com/office/powerpoint/2010/main" val="2207506265"/>
              </p:ext>
            </p:extLst>
          </p:nvPr>
        </p:nvGraphicFramePr>
        <p:xfrm>
          <a:off x="457200" y="1052736"/>
          <a:ext cx="8229600" cy="50734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050" name="Picture 2" descr="Image result for trip hazard">
            <a:extLst>
              <a:ext uri="{FF2B5EF4-FFF2-40B4-BE49-F238E27FC236}">
                <a16:creationId xmlns:a16="http://schemas.microsoft.com/office/drawing/2014/main" xmlns="" id="{6C8CC501-5A7C-4707-A607-767FE85AAD39}"/>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444208" y="1334856"/>
            <a:ext cx="1438511" cy="1916832"/>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Image result for black and white tiled floor">
            <a:extLst>
              <a:ext uri="{FF2B5EF4-FFF2-40B4-BE49-F238E27FC236}">
                <a16:creationId xmlns:a16="http://schemas.microsoft.com/office/drawing/2014/main" xmlns="" id="{D95C907D-587E-43C6-8E34-39847011F90A}"/>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187624" y="1442868"/>
            <a:ext cx="1700808" cy="1700808"/>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Image result for poor lighting">
            <a:extLst>
              <a:ext uri="{FF2B5EF4-FFF2-40B4-BE49-F238E27FC236}">
                <a16:creationId xmlns:a16="http://schemas.microsoft.com/office/drawing/2014/main" xmlns="" id="{E44F2C19-E137-4821-8963-15FB8EB538A2}"/>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707904" y="5042855"/>
            <a:ext cx="1728192" cy="11113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164162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C7BAC9C-8908-4CA0-9A9C-C384276AB205}"/>
              </a:ext>
            </a:extLst>
          </p:cNvPr>
          <p:cNvSpPr>
            <a:spLocks noGrp="1"/>
          </p:cNvSpPr>
          <p:nvPr>
            <p:ph type="ctrTitle"/>
          </p:nvPr>
        </p:nvSpPr>
        <p:spPr/>
        <p:txBody>
          <a:bodyPr/>
          <a:lstStyle/>
          <a:p>
            <a:r>
              <a:rPr lang="en-GB" dirty="0"/>
              <a:t>What can we do to Assist?</a:t>
            </a:r>
          </a:p>
        </p:txBody>
      </p:sp>
      <p:sp>
        <p:nvSpPr>
          <p:cNvPr id="3" name="Subtitle 2">
            <a:extLst>
              <a:ext uri="{FF2B5EF4-FFF2-40B4-BE49-F238E27FC236}">
                <a16:creationId xmlns:a16="http://schemas.microsoft.com/office/drawing/2014/main" xmlns="" id="{47DEE9DE-1991-487C-894D-FDCD04E54EC2}"/>
              </a:ext>
            </a:extLst>
          </p:cNvPr>
          <p:cNvSpPr>
            <a:spLocks noGrp="1"/>
          </p:cNvSpPr>
          <p:nvPr>
            <p:ph type="subTitle" idx="1"/>
          </p:nvPr>
        </p:nvSpPr>
        <p:spPr>
          <a:xfrm>
            <a:off x="1371600" y="3886200"/>
            <a:ext cx="6400800" cy="1752600"/>
          </a:xfrm>
        </p:spPr>
        <p:txBody>
          <a:bodyPr>
            <a:normAutofit fontScale="92500" lnSpcReduction="20000"/>
          </a:bodyPr>
          <a:lstStyle/>
          <a:p>
            <a:r>
              <a:rPr lang="en-GB" dirty="0"/>
              <a:t>Emotional/ Psychological …</a:t>
            </a:r>
          </a:p>
          <a:p>
            <a:r>
              <a:rPr lang="en-GB" dirty="0"/>
              <a:t>In what ways can we support an individual’s emotional and psychological needs?</a:t>
            </a:r>
          </a:p>
        </p:txBody>
      </p:sp>
      <p:sp>
        <p:nvSpPr>
          <p:cNvPr id="4" name="Slide Number Placeholder 3">
            <a:extLst>
              <a:ext uri="{FF2B5EF4-FFF2-40B4-BE49-F238E27FC236}">
                <a16:creationId xmlns:a16="http://schemas.microsoft.com/office/drawing/2014/main" xmlns="" id="{2CB52C96-8AC5-4AF7-A412-B1FE464A036C}"/>
              </a:ext>
            </a:extLst>
          </p:cNvPr>
          <p:cNvSpPr>
            <a:spLocks noGrp="1"/>
          </p:cNvSpPr>
          <p:nvPr>
            <p:ph type="sldNum" sz="quarter" idx="12"/>
          </p:nvPr>
        </p:nvSpPr>
        <p:spPr/>
        <p:txBody>
          <a:bodyPr/>
          <a:lstStyle/>
          <a:p>
            <a:fld id="{B6F15528-21DE-4FAA-801E-634DDDAF4B2B}" type="slidenum">
              <a:rPr lang="en-US" smtClean="0"/>
              <a:pPr/>
              <a:t>19</a:t>
            </a:fld>
            <a:endParaRPr lang="en-US"/>
          </a:p>
        </p:txBody>
      </p:sp>
    </p:spTree>
    <p:extLst>
      <p:ext uri="{BB962C8B-B14F-4D97-AF65-F5344CB8AC3E}">
        <p14:creationId xmlns:p14="http://schemas.microsoft.com/office/powerpoint/2010/main" val="40359894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Welcome and Session Overview</a:t>
            </a:r>
          </a:p>
        </p:txBody>
      </p:sp>
      <p:sp>
        <p:nvSpPr>
          <p:cNvPr id="3" name="Content Placeholder 2"/>
          <p:cNvSpPr>
            <a:spLocks noGrp="1"/>
          </p:cNvSpPr>
          <p:nvPr>
            <p:ph idx="1"/>
          </p:nvPr>
        </p:nvSpPr>
        <p:spPr>
          <a:xfrm>
            <a:off x="457200" y="1268760"/>
            <a:ext cx="8229600" cy="4857403"/>
          </a:xfrm>
        </p:spPr>
        <p:txBody>
          <a:bodyPr>
            <a:normAutofit fontScale="62500" lnSpcReduction="20000"/>
          </a:bodyPr>
          <a:lstStyle/>
          <a:p>
            <a:pPr marL="0" indent="0">
              <a:buNone/>
            </a:pPr>
            <a:r>
              <a:rPr lang="en-GB" u="sng" dirty="0"/>
              <a:t>Session Aims</a:t>
            </a:r>
            <a:endParaRPr lang="en-GB" dirty="0"/>
          </a:p>
          <a:p>
            <a:pPr lvl="0"/>
            <a:r>
              <a:rPr lang="en-GB" dirty="0"/>
              <a:t>To gain an understanding of the term brain injury.</a:t>
            </a:r>
          </a:p>
          <a:p>
            <a:pPr lvl="0"/>
            <a:r>
              <a:rPr lang="en-GB" dirty="0"/>
              <a:t>To gain knowledge about the different areas of the brain and what functions these relate to.  </a:t>
            </a:r>
          </a:p>
          <a:p>
            <a:pPr lvl="0"/>
            <a:r>
              <a:rPr lang="en-GB" dirty="0"/>
              <a:t>To gain an understanding of the different ways that a brain injury can impact an individual.</a:t>
            </a:r>
          </a:p>
          <a:p>
            <a:pPr lvl="0"/>
            <a:r>
              <a:rPr lang="en-GB" dirty="0"/>
              <a:t>To gain an understanding of what services can do to help someone with a brain injury.</a:t>
            </a:r>
          </a:p>
          <a:p>
            <a:pPr marL="0" indent="0">
              <a:buNone/>
            </a:pPr>
            <a:r>
              <a:rPr lang="en-GB" u="sng" dirty="0"/>
              <a:t>Overview of the Session</a:t>
            </a:r>
            <a:endParaRPr lang="en-GB" sz="2400" dirty="0"/>
          </a:p>
          <a:p>
            <a:pPr lvl="0"/>
            <a:r>
              <a:rPr lang="en-GB" dirty="0"/>
              <a:t>This is a one-hour long introduction to brain injury training session.</a:t>
            </a:r>
            <a:endParaRPr lang="en-GB" sz="2400" dirty="0"/>
          </a:p>
          <a:p>
            <a:pPr lvl="0"/>
            <a:r>
              <a:rPr lang="en-GB" dirty="0"/>
              <a:t>This aims to give you an overview of the different aspects of brain injuries, how these impact people and how we can help.  </a:t>
            </a:r>
            <a:endParaRPr lang="en-GB" sz="2400" dirty="0"/>
          </a:p>
          <a:p>
            <a:pPr lvl="0"/>
            <a:r>
              <a:rPr lang="en-GB" dirty="0"/>
              <a:t>This will cover: </a:t>
            </a:r>
            <a:endParaRPr lang="en-GB" sz="2400" dirty="0"/>
          </a:p>
          <a:p>
            <a:pPr lvl="1"/>
            <a:r>
              <a:rPr lang="en-GB" dirty="0"/>
              <a:t>What is a brain injury?</a:t>
            </a:r>
            <a:endParaRPr lang="en-GB" sz="2000" dirty="0"/>
          </a:p>
          <a:p>
            <a:pPr lvl="1"/>
            <a:r>
              <a:rPr lang="en-GB" dirty="0"/>
              <a:t>What are the impacts of a brain injury? </a:t>
            </a:r>
            <a:endParaRPr lang="en-GB" sz="2000" dirty="0"/>
          </a:p>
          <a:p>
            <a:pPr lvl="1"/>
            <a:r>
              <a:rPr lang="en-GB" dirty="0"/>
              <a:t>How can services help someone with a brain injury?</a:t>
            </a:r>
            <a:endParaRPr lang="en-GB" sz="2000" dirty="0"/>
          </a:p>
          <a:p>
            <a:pPr lvl="1"/>
            <a:r>
              <a:rPr lang="en-GB" dirty="0"/>
              <a:t>Resources and further sources of information.</a:t>
            </a:r>
            <a:endParaRPr lang="en-GB" sz="2000" dirty="0"/>
          </a:p>
          <a:p>
            <a:pPr lvl="0"/>
            <a:endParaRPr lang="en-GB" dirty="0"/>
          </a:p>
          <a:p>
            <a:endParaRPr lang="en-GB"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a:t>
            </a:fld>
            <a:endParaRPr lang="en-US" dirty="0"/>
          </a:p>
        </p:txBody>
      </p:sp>
    </p:spTree>
    <p:extLst>
      <p:ext uri="{BB962C8B-B14F-4D97-AF65-F5344CB8AC3E}">
        <p14:creationId xmlns:p14="http://schemas.microsoft.com/office/powerpoint/2010/main" val="18793553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F869CE2-603F-4509-8681-5F30DF1414BF}"/>
              </a:ext>
            </a:extLst>
          </p:cNvPr>
          <p:cNvSpPr>
            <a:spLocks noGrp="1"/>
          </p:cNvSpPr>
          <p:nvPr>
            <p:ph type="title"/>
          </p:nvPr>
        </p:nvSpPr>
        <p:spPr>
          <a:xfrm>
            <a:off x="457200" y="274638"/>
            <a:ext cx="8229600" cy="922114"/>
          </a:xfrm>
        </p:spPr>
        <p:txBody>
          <a:bodyPr>
            <a:normAutofit/>
          </a:bodyPr>
          <a:lstStyle/>
          <a:p>
            <a:r>
              <a:rPr lang="en-GB" sz="3200" dirty="0"/>
              <a:t>What can we do to Assist? </a:t>
            </a:r>
          </a:p>
        </p:txBody>
      </p:sp>
      <p:sp>
        <p:nvSpPr>
          <p:cNvPr id="4" name="Slide Number Placeholder 3">
            <a:extLst>
              <a:ext uri="{FF2B5EF4-FFF2-40B4-BE49-F238E27FC236}">
                <a16:creationId xmlns:a16="http://schemas.microsoft.com/office/drawing/2014/main" xmlns="" id="{2C3C2B1A-B47A-4824-9790-FF7686F2AE2A}"/>
              </a:ext>
            </a:extLst>
          </p:cNvPr>
          <p:cNvSpPr>
            <a:spLocks noGrp="1"/>
          </p:cNvSpPr>
          <p:nvPr>
            <p:ph type="sldNum" sz="quarter" idx="12"/>
          </p:nvPr>
        </p:nvSpPr>
        <p:spPr/>
        <p:txBody>
          <a:bodyPr/>
          <a:lstStyle/>
          <a:p>
            <a:fld id="{B6F15528-21DE-4FAA-801E-634DDDAF4B2B}" type="slidenum">
              <a:rPr lang="en-US" smtClean="0"/>
              <a:pPr/>
              <a:t>20</a:t>
            </a:fld>
            <a:endParaRPr lang="en-US"/>
          </a:p>
        </p:txBody>
      </p:sp>
      <p:graphicFrame>
        <p:nvGraphicFramePr>
          <p:cNvPr id="7" name="Content Placeholder 6">
            <a:extLst>
              <a:ext uri="{FF2B5EF4-FFF2-40B4-BE49-F238E27FC236}">
                <a16:creationId xmlns:a16="http://schemas.microsoft.com/office/drawing/2014/main" xmlns="" id="{BA42995E-7784-497F-9A46-659B5EEC50C0}"/>
              </a:ext>
            </a:extLst>
          </p:cNvPr>
          <p:cNvGraphicFramePr>
            <a:graphicFrameLocks noGrp="1"/>
          </p:cNvGraphicFramePr>
          <p:nvPr>
            <p:ph idx="1"/>
            <p:extLst>
              <p:ext uri="{D42A27DB-BD31-4B8C-83A1-F6EECF244321}">
                <p14:modId xmlns:p14="http://schemas.microsoft.com/office/powerpoint/2010/main" val="1953588893"/>
              </p:ext>
            </p:extLst>
          </p:nvPr>
        </p:nvGraphicFramePr>
        <p:xfrm>
          <a:off x="266299" y="1052736"/>
          <a:ext cx="8420501" cy="50405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3074" name="Picture 2" descr="Image result for reassurance">
            <a:extLst>
              <a:ext uri="{FF2B5EF4-FFF2-40B4-BE49-F238E27FC236}">
                <a16:creationId xmlns:a16="http://schemas.microsoft.com/office/drawing/2014/main" xmlns="" id="{7F038459-6185-4E53-A346-83E094F73047}"/>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444208" y="4694220"/>
            <a:ext cx="2242592" cy="1178799"/>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Image result for psychological">
            <a:extLst>
              <a:ext uri="{FF2B5EF4-FFF2-40B4-BE49-F238E27FC236}">
                <a16:creationId xmlns:a16="http://schemas.microsoft.com/office/drawing/2014/main" xmlns="" id="{86C8C6DA-F46A-4FE5-A8D0-BA5F7561F2A9}"/>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66299" y="1052736"/>
            <a:ext cx="2148830" cy="1432553"/>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Image result for compassion">
            <a:extLst>
              <a:ext uri="{FF2B5EF4-FFF2-40B4-BE49-F238E27FC236}">
                <a16:creationId xmlns:a16="http://schemas.microsoft.com/office/drawing/2014/main" xmlns="" id="{A1C34D40-FC5E-4785-9FB4-3669703A3079}"/>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771828" y="1049060"/>
            <a:ext cx="1914972" cy="1436229"/>
          </a:xfrm>
          <a:prstGeom prst="rect">
            <a:avLst/>
          </a:prstGeom>
          <a:noFill/>
          <a:extLst>
            <a:ext uri="{909E8E84-426E-40DD-AFC4-6F175D3DCCD1}">
              <a14:hiddenFill xmlns:a14="http://schemas.microsoft.com/office/drawing/2010/main">
                <a:solidFill>
                  <a:srgbClr val="FFFFFF"/>
                </a:solidFill>
              </a14:hiddenFill>
            </a:ext>
          </a:extLst>
        </p:spPr>
      </p:pic>
      <p:pic>
        <p:nvPicPr>
          <p:cNvPr id="3082" name="Picture 10" descr="Image result for listen">
            <a:extLst>
              <a:ext uri="{FF2B5EF4-FFF2-40B4-BE49-F238E27FC236}">
                <a16:creationId xmlns:a16="http://schemas.microsoft.com/office/drawing/2014/main" xmlns="" id="{25A64FDE-51FC-4C85-8ED9-DC1FC724F65F}"/>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461009" y="4672100"/>
            <a:ext cx="2297848" cy="12009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790339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C7BAC9C-8908-4CA0-9A9C-C384276AB205}"/>
              </a:ext>
            </a:extLst>
          </p:cNvPr>
          <p:cNvSpPr>
            <a:spLocks noGrp="1"/>
          </p:cNvSpPr>
          <p:nvPr>
            <p:ph type="ctrTitle"/>
          </p:nvPr>
        </p:nvSpPr>
        <p:spPr/>
        <p:txBody>
          <a:bodyPr/>
          <a:lstStyle/>
          <a:p>
            <a:r>
              <a:rPr lang="en-GB" dirty="0"/>
              <a:t>What can we do to Assist?</a:t>
            </a:r>
          </a:p>
        </p:txBody>
      </p:sp>
      <p:sp>
        <p:nvSpPr>
          <p:cNvPr id="3" name="Subtitle 2">
            <a:extLst>
              <a:ext uri="{FF2B5EF4-FFF2-40B4-BE49-F238E27FC236}">
                <a16:creationId xmlns:a16="http://schemas.microsoft.com/office/drawing/2014/main" xmlns="" id="{47DEE9DE-1991-487C-894D-FDCD04E54EC2}"/>
              </a:ext>
            </a:extLst>
          </p:cNvPr>
          <p:cNvSpPr>
            <a:spLocks noGrp="1"/>
          </p:cNvSpPr>
          <p:nvPr>
            <p:ph type="subTitle" idx="1"/>
          </p:nvPr>
        </p:nvSpPr>
        <p:spPr/>
        <p:txBody>
          <a:bodyPr/>
          <a:lstStyle/>
          <a:p>
            <a:r>
              <a:rPr lang="en-GB" dirty="0"/>
              <a:t>Practical …</a:t>
            </a:r>
          </a:p>
          <a:p>
            <a:r>
              <a:rPr lang="en-GB" dirty="0"/>
              <a:t>In what ways can we provide practical support?</a:t>
            </a:r>
          </a:p>
        </p:txBody>
      </p:sp>
      <p:sp>
        <p:nvSpPr>
          <p:cNvPr id="4" name="Slide Number Placeholder 3">
            <a:extLst>
              <a:ext uri="{FF2B5EF4-FFF2-40B4-BE49-F238E27FC236}">
                <a16:creationId xmlns:a16="http://schemas.microsoft.com/office/drawing/2014/main" xmlns="" id="{2CB52C96-8AC5-4AF7-A412-B1FE464A036C}"/>
              </a:ext>
            </a:extLst>
          </p:cNvPr>
          <p:cNvSpPr>
            <a:spLocks noGrp="1"/>
          </p:cNvSpPr>
          <p:nvPr>
            <p:ph type="sldNum" sz="quarter" idx="12"/>
          </p:nvPr>
        </p:nvSpPr>
        <p:spPr/>
        <p:txBody>
          <a:bodyPr/>
          <a:lstStyle/>
          <a:p>
            <a:fld id="{B6F15528-21DE-4FAA-801E-634DDDAF4B2B}" type="slidenum">
              <a:rPr lang="en-US" smtClean="0"/>
              <a:pPr/>
              <a:t>21</a:t>
            </a:fld>
            <a:endParaRPr lang="en-US"/>
          </a:p>
        </p:txBody>
      </p:sp>
    </p:spTree>
    <p:extLst>
      <p:ext uri="{BB962C8B-B14F-4D97-AF65-F5344CB8AC3E}">
        <p14:creationId xmlns:p14="http://schemas.microsoft.com/office/powerpoint/2010/main" val="5564650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AE78074-8449-41DD-A2C8-FF85ABA0D22C}"/>
              </a:ext>
            </a:extLst>
          </p:cNvPr>
          <p:cNvSpPr>
            <a:spLocks noGrp="1"/>
          </p:cNvSpPr>
          <p:nvPr>
            <p:ph type="title"/>
          </p:nvPr>
        </p:nvSpPr>
        <p:spPr>
          <a:xfrm>
            <a:off x="457200" y="346479"/>
            <a:ext cx="8229600" cy="994122"/>
          </a:xfrm>
        </p:spPr>
        <p:txBody>
          <a:bodyPr>
            <a:normAutofit/>
          </a:bodyPr>
          <a:lstStyle/>
          <a:p>
            <a:r>
              <a:rPr lang="en-GB" sz="3200" dirty="0"/>
              <a:t>What can we do to Assist? </a:t>
            </a:r>
          </a:p>
        </p:txBody>
      </p:sp>
      <p:sp>
        <p:nvSpPr>
          <p:cNvPr id="4" name="Slide Number Placeholder 3">
            <a:extLst>
              <a:ext uri="{FF2B5EF4-FFF2-40B4-BE49-F238E27FC236}">
                <a16:creationId xmlns:a16="http://schemas.microsoft.com/office/drawing/2014/main" xmlns="" id="{6F1B4F21-68A2-4977-B18A-516C92C803C9}"/>
              </a:ext>
            </a:extLst>
          </p:cNvPr>
          <p:cNvSpPr>
            <a:spLocks noGrp="1"/>
          </p:cNvSpPr>
          <p:nvPr>
            <p:ph type="sldNum" sz="quarter" idx="12"/>
          </p:nvPr>
        </p:nvSpPr>
        <p:spPr/>
        <p:txBody>
          <a:bodyPr/>
          <a:lstStyle/>
          <a:p>
            <a:fld id="{B6F15528-21DE-4FAA-801E-634DDDAF4B2B}" type="slidenum">
              <a:rPr lang="en-US" smtClean="0"/>
              <a:pPr/>
              <a:t>22</a:t>
            </a:fld>
            <a:endParaRPr lang="en-US"/>
          </a:p>
        </p:txBody>
      </p:sp>
      <p:graphicFrame>
        <p:nvGraphicFramePr>
          <p:cNvPr id="8" name="Content Placeholder 7">
            <a:extLst>
              <a:ext uri="{FF2B5EF4-FFF2-40B4-BE49-F238E27FC236}">
                <a16:creationId xmlns:a16="http://schemas.microsoft.com/office/drawing/2014/main" xmlns="" id="{785236DD-3E82-465E-AC3B-D5411F0BB7D7}"/>
              </a:ext>
            </a:extLst>
          </p:cNvPr>
          <p:cNvGraphicFramePr>
            <a:graphicFrameLocks noGrp="1"/>
          </p:cNvGraphicFramePr>
          <p:nvPr>
            <p:ph idx="1"/>
            <p:extLst>
              <p:ext uri="{D42A27DB-BD31-4B8C-83A1-F6EECF244321}">
                <p14:modId xmlns:p14="http://schemas.microsoft.com/office/powerpoint/2010/main" val="1411747367"/>
              </p:ext>
            </p:extLst>
          </p:nvPr>
        </p:nvGraphicFramePr>
        <p:xfrm>
          <a:off x="457200" y="1161143"/>
          <a:ext cx="8507288" cy="49650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098" name="Picture 2" descr="Image result for calendar">
            <a:extLst>
              <a:ext uri="{FF2B5EF4-FFF2-40B4-BE49-F238E27FC236}">
                <a16:creationId xmlns:a16="http://schemas.microsoft.com/office/drawing/2014/main" xmlns="" id="{D9E1D92F-8C0D-4CF9-9942-C31656A9AD61}"/>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948264" y="1161143"/>
            <a:ext cx="1727696" cy="1295772"/>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Image result for clock">
            <a:extLst>
              <a:ext uri="{FF2B5EF4-FFF2-40B4-BE49-F238E27FC236}">
                <a16:creationId xmlns:a16="http://schemas.microsoft.com/office/drawing/2014/main" xmlns="" id="{57FD1C7A-9D94-4F37-988E-A3F282EF3D3E}"/>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344229" y="4018331"/>
            <a:ext cx="1331732" cy="1198559"/>
          </a:xfrm>
          <a:prstGeom prst="rect">
            <a:avLst/>
          </a:prstGeom>
          <a:noFill/>
          <a:extLst>
            <a:ext uri="{909E8E84-426E-40DD-AFC4-6F175D3DCCD1}">
              <a14:hiddenFill xmlns:a14="http://schemas.microsoft.com/office/drawing/2010/main">
                <a:solidFill>
                  <a:srgbClr val="FFFFFF"/>
                </a:solidFill>
              </a14:hiddenFill>
            </a:ext>
          </a:extLst>
        </p:spPr>
      </p:pic>
      <p:sp>
        <p:nvSpPr>
          <p:cNvPr id="9" name="AutoShape 6" descr="Image result for pen and paper">
            <a:extLst>
              <a:ext uri="{FF2B5EF4-FFF2-40B4-BE49-F238E27FC236}">
                <a16:creationId xmlns:a16="http://schemas.microsoft.com/office/drawing/2014/main" xmlns="" id="{5DC22994-D867-4194-859B-46C5E8385741}"/>
              </a:ext>
            </a:extLst>
          </p:cNvPr>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4106" name="Picture 10" descr="Image result for pen and paper">
            <a:extLst>
              <a:ext uri="{FF2B5EF4-FFF2-40B4-BE49-F238E27FC236}">
                <a16:creationId xmlns:a16="http://schemas.microsoft.com/office/drawing/2014/main" xmlns="" id="{D5C66D1B-E84F-4F83-809F-25A7BAC1CA09}"/>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57200" y="1161143"/>
            <a:ext cx="1726535" cy="1231595"/>
          </a:xfrm>
          <a:prstGeom prst="rect">
            <a:avLst/>
          </a:prstGeom>
          <a:noFill/>
          <a:extLst>
            <a:ext uri="{909E8E84-426E-40DD-AFC4-6F175D3DCCD1}">
              <a14:hiddenFill xmlns:a14="http://schemas.microsoft.com/office/drawing/2010/main">
                <a:solidFill>
                  <a:srgbClr val="FFFFFF"/>
                </a:solidFill>
              </a14:hiddenFill>
            </a:ext>
          </a:extLst>
        </p:spPr>
      </p:pic>
      <p:pic>
        <p:nvPicPr>
          <p:cNvPr id="4108" name="Picture 12" descr="Image result for brain injury ID card">
            <a:extLst>
              <a:ext uri="{FF2B5EF4-FFF2-40B4-BE49-F238E27FC236}">
                <a16:creationId xmlns:a16="http://schemas.microsoft.com/office/drawing/2014/main" xmlns="" id="{2C269DBF-7B13-4107-82F3-40212CC8F4EA}"/>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46349" y="4015711"/>
            <a:ext cx="1937386" cy="1201179"/>
          </a:xfrm>
          <a:prstGeom prst="rect">
            <a:avLst/>
          </a:prstGeom>
          <a:noFill/>
          <a:extLst>
            <a:ext uri="{909E8E84-426E-40DD-AFC4-6F175D3DCCD1}">
              <a14:hiddenFill xmlns:a14="http://schemas.microsoft.com/office/drawing/2010/main">
                <a:solidFill>
                  <a:srgbClr val="FFFFFF"/>
                </a:solidFill>
              </a14:hiddenFill>
            </a:ext>
          </a:extLst>
        </p:spPr>
      </p:pic>
      <p:pic>
        <p:nvPicPr>
          <p:cNvPr id="4110" name="Picture 14" descr="Image result for walking aid">
            <a:extLst>
              <a:ext uri="{FF2B5EF4-FFF2-40B4-BE49-F238E27FC236}">
                <a16:creationId xmlns:a16="http://schemas.microsoft.com/office/drawing/2014/main" xmlns="" id="{0117D9CC-9559-4ADB-8C9E-F647095D7D9E}"/>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4154388" y="5085591"/>
            <a:ext cx="1112912" cy="10405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6581104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752829C-48B1-4DFD-9720-52840EFEE1BB}"/>
              </a:ext>
            </a:extLst>
          </p:cNvPr>
          <p:cNvSpPr>
            <a:spLocks noGrp="1"/>
          </p:cNvSpPr>
          <p:nvPr>
            <p:ph type="title"/>
          </p:nvPr>
        </p:nvSpPr>
        <p:spPr/>
        <p:txBody>
          <a:bodyPr/>
          <a:lstStyle/>
          <a:p>
            <a:r>
              <a:rPr lang="en-GB" dirty="0"/>
              <a:t>Activity</a:t>
            </a:r>
          </a:p>
        </p:txBody>
      </p:sp>
      <p:sp>
        <p:nvSpPr>
          <p:cNvPr id="3" name="Content Placeholder 2">
            <a:extLst>
              <a:ext uri="{FF2B5EF4-FFF2-40B4-BE49-F238E27FC236}">
                <a16:creationId xmlns:a16="http://schemas.microsoft.com/office/drawing/2014/main" xmlns="" id="{F0F41B54-A8D6-4D75-852F-C6DB7A29E088}"/>
              </a:ext>
            </a:extLst>
          </p:cNvPr>
          <p:cNvSpPr>
            <a:spLocks noGrp="1"/>
          </p:cNvSpPr>
          <p:nvPr>
            <p:ph idx="1"/>
          </p:nvPr>
        </p:nvSpPr>
        <p:spPr>
          <a:xfrm>
            <a:off x="395536" y="1916832"/>
            <a:ext cx="8229600" cy="3989040"/>
          </a:xfrm>
        </p:spPr>
        <p:txBody>
          <a:bodyPr/>
          <a:lstStyle/>
          <a:p>
            <a:r>
              <a:rPr lang="en-GB" dirty="0"/>
              <a:t>You can either work individually or in pairs/ small groups as before for an activity …</a:t>
            </a:r>
          </a:p>
          <a:p>
            <a:r>
              <a:rPr lang="en-GB" dirty="0"/>
              <a:t>You will be given a mix of statements to be sorted into different categories: Cause, Difficulty and Solution.</a:t>
            </a:r>
          </a:p>
          <a:p>
            <a:r>
              <a:rPr lang="en-GB" dirty="0"/>
              <a:t>There are five sets to sort which link together.  </a:t>
            </a:r>
          </a:p>
          <a:p>
            <a:pPr marL="0" indent="0">
              <a:buNone/>
            </a:pPr>
            <a:endParaRPr lang="en-GB" dirty="0"/>
          </a:p>
        </p:txBody>
      </p:sp>
      <p:sp>
        <p:nvSpPr>
          <p:cNvPr id="4" name="Slide Number Placeholder 3">
            <a:extLst>
              <a:ext uri="{FF2B5EF4-FFF2-40B4-BE49-F238E27FC236}">
                <a16:creationId xmlns:a16="http://schemas.microsoft.com/office/drawing/2014/main" xmlns="" id="{B81C7FE4-6157-45D8-AF0E-BB684D481EF6}"/>
              </a:ext>
            </a:extLst>
          </p:cNvPr>
          <p:cNvSpPr>
            <a:spLocks noGrp="1"/>
          </p:cNvSpPr>
          <p:nvPr>
            <p:ph type="sldNum" sz="quarter" idx="12"/>
          </p:nvPr>
        </p:nvSpPr>
        <p:spPr/>
        <p:txBody>
          <a:bodyPr/>
          <a:lstStyle/>
          <a:p>
            <a:fld id="{B6F15528-21DE-4FAA-801E-634DDDAF4B2B}" type="slidenum">
              <a:rPr lang="en-US" smtClean="0"/>
              <a:pPr/>
              <a:t>23</a:t>
            </a:fld>
            <a:endParaRPr lang="en-US"/>
          </a:p>
        </p:txBody>
      </p:sp>
      <p:pic>
        <p:nvPicPr>
          <p:cNvPr id="7170" name="Picture 2" descr="Image result for puzzle">
            <a:extLst>
              <a:ext uri="{FF2B5EF4-FFF2-40B4-BE49-F238E27FC236}">
                <a16:creationId xmlns:a16="http://schemas.microsoft.com/office/drawing/2014/main" xmlns="" id="{D9523D6A-4929-466C-B961-AD6F8B99D6F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44208" y="295424"/>
            <a:ext cx="1340768" cy="13407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6193629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84A0CBF-F4C6-4D42-A6B8-BDC519D9D126}"/>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xmlns="" id="{6FF385C1-5088-4AD0-96D3-84BFA94B8D71}"/>
              </a:ext>
            </a:extLst>
          </p:cNvPr>
          <p:cNvSpPr>
            <a:spLocks noGrp="1"/>
          </p:cNvSpPr>
          <p:nvPr>
            <p:ph idx="1"/>
          </p:nvPr>
        </p:nvSpPr>
        <p:spPr/>
        <p:txBody>
          <a:bodyPr/>
          <a:lstStyle/>
          <a:p>
            <a:pPr marL="0" indent="0">
              <a:buNone/>
            </a:pPr>
            <a:r>
              <a:rPr lang="en-GB" u="sng" dirty="0"/>
              <a:t>What we covered today</a:t>
            </a:r>
            <a:endParaRPr lang="en-GB" dirty="0"/>
          </a:p>
          <a:p>
            <a:r>
              <a:rPr lang="en-GB" dirty="0"/>
              <a:t>Today we have looked at:</a:t>
            </a:r>
          </a:p>
          <a:p>
            <a:pPr lvl="0"/>
            <a:r>
              <a:rPr lang="en-GB" dirty="0"/>
              <a:t>What is a brain injury?</a:t>
            </a:r>
          </a:p>
          <a:p>
            <a:pPr lvl="0"/>
            <a:r>
              <a:rPr lang="en-GB" dirty="0"/>
              <a:t>The impacts of brain injury</a:t>
            </a:r>
          </a:p>
          <a:p>
            <a:pPr lvl="0"/>
            <a:r>
              <a:rPr lang="en-GB" dirty="0"/>
              <a:t>The experiences of brain injury</a:t>
            </a:r>
          </a:p>
          <a:p>
            <a:pPr lvl="0"/>
            <a:r>
              <a:rPr lang="en-GB" dirty="0"/>
              <a:t>What we can do to help someone with a brain injury.</a:t>
            </a:r>
          </a:p>
          <a:p>
            <a:endParaRPr lang="en-GB" dirty="0"/>
          </a:p>
        </p:txBody>
      </p:sp>
      <p:sp>
        <p:nvSpPr>
          <p:cNvPr id="4" name="Slide Number Placeholder 3">
            <a:extLst>
              <a:ext uri="{FF2B5EF4-FFF2-40B4-BE49-F238E27FC236}">
                <a16:creationId xmlns:a16="http://schemas.microsoft.com/office/drawing/2014/main" xmlns="" id="{435DBF40-9F59-4232-8343-08C37C683F30}"/>
              </a:ext>
            </a:extLst>
          </p:cNvPr>
          <p:cNvSpPr>
            <a:spLocks noGrp="1"/>
          </p:cNvSpPr>
          <p:nvPr>
            <p:ph type="sldNum" sz="quarter" idx="12"/>
          </p:nvPr>
        </p:nvSpPr>
        <p:spPr/>
        <p:txBody>
          <a:bodyPr/>
          <a:lstStyle/>
          <a:p>
            <a:fld id="{B6F15528-21DE-4FAA-801E-634DDDAF4B2B}" type="slidenum">
              <a:rPr lang="en-US" smtClean="0"/>
              <a:pPr/>
              <a:t>24</a:t>
            </a:fld>
            <a:endParaRPr lang="en-US"/>
          </a:p>
        </p:txBody>
      </p:sp>
    </p:spTree>
    <p:extLst>
      <p:ext uri="{BB962C8B-B14F-4D97-AF65-F5344CB8AC3E}">
        <p14:creationId xmlns:p14="http://schemas.microsoft.com/office/powerpoint/2010/main" val="153255428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CC2069C-616A-483E-8FB0-7CE07573AF21}"/>
              </a:ext>
            </a:extLst>
          </p:cNvPr>
          <p:cNvSpPr>
            <a:spLocks noGrp="1"/>
          </p:cNvSpPr>
          <p:nvPr>
            <p:ph type="title"/>
          </p:nvPr>
        </p:nvSpPr>
        <p:spPr>
          <a:xfrm>
            <a:off x="478971" y="188640"/>
            <a:ext cx="8229600" cy="1143000"/>
          </a:xfrm>
        </p:spPr>
        <p:txBody>
          <a:bodyPr/>
          <a:lstStyle/>
          <a:p>
            <a:r>
              <a:rPr lang="en-GB" dirty="0"/>
              <a:t>Further Resources</a:t>
            </a:r>
          </a:p>
        </p:txBody>
      </p:sp>
      <p:sp>
        <p:nvSpPr>
          <p:cNvPr id="3" name="Content Placeholder 2">
            <a:extLst>
              <a:ext uri="{FF2B5EF4-FFF2-40B4-BE49-F238E27FC236}">
                <a16:creationId xmlns:a16="http://schemas.microsoft.com/office/drawing/2014/main" xmlns="" id="{8B8A4F42-5D37-4D1E-B59F-9A527359D285}"/>
              </a:ext>
            </a:extLst>
          </p:cNvPr>
          <p:cNvSpPr>
            <a:spLocks noGrp="1"/>
          </p:cNvSpPr>
          <p:nvPr>
            <p:ph idx="1"/>
          </p:nvPr>
        </p:nvSpPr>
        <p:spPr>
          <a:xfrm>
            <a:off x="323528" y="1052736"/>
            <a:ext cx="8640960" cy="5256584"/>
          </a:xfrm>
        </p:spPr>
        <p:txBody>
          <a:bodyPr>
            <a:normAutofit fontScale="47500" lnSpcReduction="20000"/>
          </a:bodyPr>
          <a:lstStyle/>
          <a:p>
            <a:pPr marL="0" indent="0">
              <a:buNone/>
            </a:pPr>
            <a:r>
              <a:rPr lang="en-GB" sz="3600" dirty="0"/>
              <a:t>Further sources of information: </a:t>
            </a:r>
          </a:p>
          <a:p>
            <a:pPr lvl="0"/>
            <a:r>
              <a:rPr lang="en-GB" sz="3600" b="1" dirty="0"/>
              <a:t>Headway website</a:t>
            </a:r>
            <a:r>
              <a:rPr lang="en-GB" sz="3600" dirty="0"/>
              <a:t>: </a:t>
            </a:r>
            <a:r>
              <a:rPr lang="en-GB" sz="3600" u="sng" dirty="0">
                <a:hlinkClick r:id="rId2"/>
              </a:rPr>
              <a:t>https://www.headway.org.uk/</a:t>
            </a:r>
            <a:endParaRPr lang="en-GB" sz="3600" dirty="0"/>
          </a:p>
          <a:p>
            <a:pPr lvl="1"/>
            <a:r>
              <a:rPr lang="en-GB" sz="3600" dirty="0"/>
              <a:t>Information library: </a:t>
            </a:r>
            <a:r>
              <a:rPr lang="en-GB" sz="3600" u="sng" dirty="0">
                <a:hlinkClick r:id="rId3"/>
              </a:rPr>
              <a:t>https://www.headway.org.uk/about-brain-injury/individuals/information-library/</a:t>
            </a:r>
            <a:endParaRPr lang="en-GB" sz="3600" dirty="0"/>
          </a:p>
          <a:p>
            <a:pPr lvl="1"/>
            <a:r>
              <a:rPr lang="en-GB" sz="3600" dirty="0"/>
              <a:t>Factsheet for professionals: </a:t>
            </a:r>
            <a:r>
              <a:rPr lang="en-GB" sz="3600" u="sng" dirty="0">
                <a:hlinkClick r:id="rId4"/>
              </a:rPr>
              <a:t>https://www.headway.org.uk/media/2808/management-of-acquired-brain-injury-a-guide-for-ward-nurses-factsheet.pdf</a:t>
            </a:r>
            <a:endParaRPr lang="en-GB" sz="3600" dirty="0"/>
          </a:p>
          <a:p>
            <a:pPr lvl="1"/>
            <a:r>
              <a:rPr lang="en-GB" sz="3600" dirty="0"/>
              <a:t>Headway Brain Injury ID Card: </a:t>
            </a:r>
            <a:r>
              <a:rPr lang="en-GB" sz="3600" u="sng" dirty="0">
                <a:hlinkClick r:id="rId5"/>
              </a:rPr>
              <a:t>https://www.headway.org.uk/news/national-news/apply-for-a-brain-injury-identity-card/</a:t>
            </a:r>
            <a:endParaRPr lang="en-GB" sz="3600" dirty="0"/>
          </a:p>
          <a:p>
            <a:pPr lvl="0"/>
            <a:r>
              <a:rPr lang="en-GB" sz="3600" b="1" dirty="0"/>
              <a:t>Homeless Link Guidance for Brain Injury and Homelessness</a:t>
            </a:r>
            <a:r>
              <a:rPr lang="en-GB" sz="3600" dirty="0"/>
              <a:t>: </a:t>
            </a:r>
            <a:r>
              <a:rPr lang="en-GB" sz="3600" u="sng" dirty="0">
                <a:hlinkClick r:id="rId6"/>
              </a:rPr>
              <a:t>http://www.homeless.org.uk/sites/default/files/site-attachments/Brain%20Injury%20and%20Homelessness%20March%202017_0.pdf</a:t>
            </a:r>
            <a:r>
              <a:rPr lang="en-GB" sz="3600" dirty="0"/>
              <a:t> </a:t>
            </a:r>
          </a:p>
          <a:p>
            <a:pPr lvl="0"/>
            <a:r>
              <a:rPr lang="en-GB" sz="3600" b="1" dirty="0"/>
              <a:t>Brain Injury Toolbox Guide</a:t>
            </a:r>
            <a:r>
              <a:rPr lang="en-GB" sz="3600" dirty="0"/>
              <a:t>: </a:t>
            </a:r>
            <a:r>
              <a:rPr lang="en-GB" sz="3600" u="sng" dirty="0">
                <a:hlinkClick r:id="rId7"/>
              </a:rPr>
              <a:t>http://www.braininjurytoolbox.com/bi/Brain%20Injury%20101%20Guidebook.pdf</a:t>
            </a:r>
            <a:endParaRPr lang="en-GB" sz="3600" dirty="0"/>
          </a:p>
          <a:p>
            <a:r>
              <a:rPr lang="en-GB" sz="3600" dirty="0"/>
              <a:t>Further sources of support:</a:t>
            </a:r>
          </a:p>
          <a:p>
            <a:pPr lvl="0"/>
            <a:r>
              <a:rPr lang="en-GB" sz="3600" b="1" dirty="0"/>
              <a:t>Health</a:t>
            </a:r>
            <a:r>
              <a:rPr lang="en-GB" sz="3600" dirty="0"/>
              <a:t>:</a:t>
            </a:r>
          </a:p>
          <a:p>
            <a:pPr lvl="1"/>
            <a:r>
              <a:rPr lang="en-GB" sz="3600" dirty="0"/>
              <a:t>GP services</a:t>
            </a:r>
          </a:p>
          <a:p>
            <a:pPr lvl="1"/>
            <a:r>
              <a:rPr lang="en-GB" sz="3600" dirty="0"/>
              <a:t>Adult Neuro/ Community Rehab Services</a:t>
            </a:r>
          </a:p>
          <a:p>
            <a:pPr lvl="0"/>
            <a:r>
              <a:rPr lang="en-GB" sz="3600" b="1" dirty="0"/>
              <a:t>Local Authority</a:t>
            </a:r>
            <a:r>
              <a:rPr lang="en-GB" sz="3600" dirty="0"/>
              <a:t>:</a:t>
            </a:r>
          </a:p>
          <a:p>
            <a:pPr lvl="1"/>
            <a:r>
              <a:rPr lang="en-GB" sz="3600" dirty="0"/>
              <a:t>Social Services</a:t>
            </a:r>
          </a:p>
          <a:p>
            <a:pPr lvl="1"/>
            <a:r>
              <a:rPr lang="en-GB" sz="3600" dirty="0"/>
              <a:t>Housing</a:t>
            </a:r>
          </a:p>
          <a:p>
            <a:endParaRPr lang="en-GB" dirty="0"/>
          </a:p>
        </p:txBody>
      </p:sp>
      <p:sp>
        <p:nvSpPr>
          <p:cNvPr id="4" name="Slide Number Placeholder 3">
            <a:extLst>
              <a:ext uri="{FF2B5EF4-FFF2-40B4-BE49-F238E27FC236}">
                <a16:creationId xmlns:a16="http://schemas.microsoft.com/office/drawing/2014/main" xmlns="" id="{28C0725E-9261-4863-BAF7-C47715BC770F}"/>
              </a:ext>
            </a:extLst>
          </p:cNvPr>
          <p:cNvSpPr>
            <a:spLocks noGrp="1"/>
          </p:cNvSpPr>
          <p:nvPr>
            <p:ph type="sldNum" sz="quarter" idx="12"/>
          </p:nvPr>
        </p:nvSpPr>
        <p:spPr/>
        <p:txBody>
          <a:bodyPr/>
          <a:lstStyle/>
          <a:p>
            <a:fld id="{B6F15528-21DE-4FAA-801E-634DDDAF4B2B}" type="slidenum">
              <a:rPr lang="en-US" smtClean="0"/>
              <a:pPr/>
              <a:t>25</a:t>
            </a:fld>
            <a:endParaRPr lang="en-US"/>
          </a:p>
        </p:txBody>
      </p:sp>
    </p:spTree>
    <p:extLst>
      <p:ext uri="{BB962C8B-B14F-4D97-AF65-F5344CB8AC3E}">
        <p14:creationId xmlns:p14="http://schemas.microsoft.com/office/powerpoint/2010/main" val="426964177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95902F7-36D5-491C-BF26-43C95F494DEE}"/>
              </a:ext>
            </a:extLst>
          </p:cNvPr>
          <p:cNvSpPr>
            <a:spLocks noGrp="1"/>
          </p:cNvSpPr>
          <p:nvPr>
            <p:ph type="title"/>
          </p:nvPr>
        </p:nvSpPr>
        <p:spPr/>
        <p:txBody>
          <a:bodyPr/>
          <a:lstStyle/>
          <a:p>
            <a:r>
              <a:rPr lang="en-GB" dirty="0"/>
              <a:t>Thank You!</a:t>
            </a:r>
          </a:p>
        </p:txBody>
      </p:sp>
      <p:sp>
        <p:nvSpPr>
          <p:cNvPr id="3" name="Content Placeholder 2">
            <a:extLst>
              <a:ext uri="{FF2B5EF4-FFF2-40B4-BE49-F238E27FC236}">
                <a16:creationId xmlns:a16="http://schemas.microsoft.com/office/drawing/2014/main" xmlns="" id="{75280277-85B6-4BEC-BBBB-558FE24AFD65}"/>
              </a:ext>
            </a:extLst>
          </p:cNvPr>
          <p:cNvSpPr>
            <a:spLocks noGrp="1"/>
          </p:cNvSpPr>
          <p:nvPr>
            <p:ph idx="1"/>
          </p:nvPr>
        </p:nvSpPr>
        <p:spPr>
          <a:xfrm>
            <a:off x="457200" y="1600200"/>
            <a:ext cx="8229600" cy="4525963"/>
          </a:xfrm>
        </p:spPr>
        <p:txBody>
          <a:bodyPr/>
          <a:lstStyle/>
          <a:p>
            <a:r>
              <a:rPr lang="en-GB" dirty="0"/>
              <a:t>Any questions?</a:t>
            </a:r>
          </a:p>
          <a:p>
            <a:endParaRPr lang="en-GB" dirty="0"/>
          </a:p>
          <a:p>
            <a:endParaRPr lang="en-GB" dirty="0"/>
          </a:p>
          <a:p>
            <a:r>
              <a:rPr lang="en-GB" dirty="0"/>
              <a:t>Feedback </a:t>
            </a:r>
          </a:p>
          <a:p>
            <a:pPr lvl="1"/>
            <a:r>
              <a:rPr lang="en-GB" dirty="0"/>
              <a:t>Could you please complete a feedback questionnaire so we can use these to shape future sessions and know what has been helpful/ unhelpful.  </a:t>
            </a:r>
          </a:p>
        </p:txBody>
      </p:sp>
      <p:sp>
        <p:nvSpPr>
          <p:cNvPr id="4" name="Slide Number Placeholder 3">
            <a:extLst>
              <a:ext uri="{FF2B5EF4-FFF2-40B4-BE49-F238E27FC236}">
                <a16:creationId xmlns:a16="http://schemas.microsoft.com/office/drawing/2014/main" xmlns="" id="{2B5104E5-B47E-4B20-B926-3D7D81561216}"/>
              </a:ext>
            </a:extLst>
          </p:cNvPr>
          <p:cNvSpPr>
            <a:spLocks noGrp="1"/>
          </p:cNvSpPr>
          <p:nvPr>
            <p:ph type="sldNum" sz="quarter" idx="12"/>
          </p:nvPr>
        </p:nvSpPr>
        <p:spPr/>
        <p:txBody>
          <a:bodyPr/>
          <a:lstStyle/>
          <a:p>
            <a:fld id="{B6F15528-21DE-4FAA-801E-634DDDAF4B2B}" type="slidenum">
              <a:rPr lang="en-US" smtClean="0"/>
              <a:pPr/>
              <a:t>26</a:t>
            </a:fld>
            <a:endParaRPr lang="en-US"/>
          </a:p>
        </p:txBody>
      </p:sp>
      <p:pic>
        <p:nvPicPr>
          <p:cNvPr id="2054" name="Picture 6" descr="Image result for question">
            <a:extLst>
              <a:ext uri="{FF2B5EF4-FFF2-40B4-BE49-F238E27FC236}">
                <a16:creationId xmlns:a16="http://schemas.microsoft.com/office/drawing/2014/main" xmlns="" id="{244B2556-74BB-4522-9D6C-4FC091C881D7}"/>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51920" y="1392911"/>
            <a:ext cx="3995936" cy="22643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464859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D641432-35A4-4020-A71E-87CF17AC3B97}"/>
              </a:ext>
            </a:extLst>
          </p:cNvPr>
          <p:cNvSpPr>
            <a:spLocks noGrp="1"/>
          </p:cNvSpPr>
          <p:nvPr>
            <p:ph type="title"/>
          </p:nvPr>
        </p:nvSpPr>
        <p:spPr/>
        <p:txBody>
          <a:bodyPr/>
          <a:lstStyle/>
          <a:p>
            <a:r>
              <a:rPr lang="en-GB" dirty="0"/>
              <a:t>True or False Quiz</a:t>
            </a:r>
          </a:p>
        </p:txBody>
      </p:sp>
      <p:sp>
        <p:nvSpPr>
          <p:cNvPr id="3" name="Content Placeholder 2">
            <a:extLst>
              <a:ext uri="{FF2B5EF4-FFF2-40B4-BE49-F238E27FC236}">
                <a16:creationId xmlns:a16="http://schemas.microsoft.com/office/drawing/2014/main" xmlns="" id="{5F8A3291-D0DD-47AA-B0D4-278E1E69892B}"/>
              </a:ext>
            </a:extLst>
          </p:cNvPr>
          <p:cNvSpPr>
            <a:spLocks noGrp="1"/>
          </p:cNvSpPr>
          <p:nvPr>
            <p:ph idx="1"/>
          </p:nvPr>
        </p:nvSpPr>
        <p:spPr/>
        <p:txBody>
          <a:bodyPr/>
          <a:lstStyle/>
          <a:p>
            <a:pPr marL="514350" indent="-514350">
              <a:buFont typeface="+mj-lt"/>
              <a:buAutoNum type="arabicPeriod"/>
            </a:pPr>
            <a:r>
              <a:rPr lang="en-GB" dirty="0"/>
              <a:t>Your brain weighs about 1.5kg.</a:t>
            </a:r>
          </a:p>
          <a:p>
            <a:pPr marL="514350" indent="-514350">
              <a:buFont typeface="+mj-lt"/>
              <a:buAutoNum type="arabicPeriod"/>
            </a:pPr>
            <a:r>
              <a:rPr lang="en-GB" dirty="0"/>
              <a:t>Women are more likely to be admitted to hospital with a brain injury than men.</a:t>
            </a:r>
          </a:p>
          <a:p>
            <a:pPr marL="514350" indent="-514350">
              <a:buFont typeface="+mj-lt"/>
              <a:buAutoNum type="arabicPeriod"/>
            </a:pPr>
            <a:r>
              <a:rPr lang="en-GB" dirty="0"/>
              <a:t>There are approximately 100,000 people currently living with the effects of a brain injury in the UK.  </a:t>
            </a:r>
          </a:p>
          <a:p>
            <a:pPr marL="514350" indent="-514350">
              <a:buFont typeface="+mj-lt"/>
              <a:buAutoNum type="arabicPeriod"/>
            </a:pPr>
            <a:r>
              <a:rPr lang="en-GB" dirty="0"/>
              <a:t>The brain is made up of 1 billion nerve cells.</a:t>
            </a:r>
          </a:p>
          <a:p>
            <a:pPr marL="514350" indent="-514350">
              <a:buFont typeface="+mj-lt"/>
              <a:buAutoNum type="arabicPeriod"/>
            </a:pPr>
            <a:r>
              <a:rPr lang="en-GB" dirty="0"/>
              <a:t>Your brain has the texture of blancmange.</a:t>
            </a:r>
          </a:p>
          <a:p>
            <a:pPr marL="514350" indent="-514350">
              <a:buFont typeface="+mj-lt"/>
              <a:buAutoNum type="arabicPeriod"/>
            </a:pPr>
            <a:endParaRPr lang="en-GB" dirty="0"/>
          </a:p>
          <a:p>
            <a:pPr marL="514350" indent="-514350">
              <a:buFont typeface="+mj-lt"/>
              <a:buAutoNum type="arabicPeriod"/>
            </a:pPr>
            <a:endParaRPr lang="en-GB" dirty="0"/>
          </a:p>
        </p:txBody>
      </p:sp>
      <p:sp>
        <p:nvSpPr>
          <p:cNvPr id="4" name="Slide Number Placeholder 3">
            <a:extLst>
              <a:ext uri="{FF2B5EF4-FFF2-40B4-BE49-F238E27FC236}">
                <a16:creationId xmlns:a16="http://schemas.microsoft.com/office/drawing/2014/main" xmlns="" id="{A8D7F555-6E25-40F9-813A-533A24A2605D}"/>
              </a:ext>
            </a:extLst>
          </p:cNvPr>
          <p:cNvSpPr>
            <a:spLocks noGrp="1"/>
          </p:cNvSpPr>
          <p:nvPr>
            <p:ph type="sldNum" sz="quarter" idx="12"/>
          </p:nvPr>
        </p:nvSpPr>
        <p:spPr/>
        <p:txBody>
          <a:bodyPr/>
          <a:lstStyle/>
          <a:p>
            <a:fld id="{B6F15528-21DE-4FAA-801E-634DDDAF4B2B}" type="slidenum">
              <a:rPr lang="en-US" smtClean="0"/>
              <a:pPr/>
              <a:t>3</a:t>
            </a:fld>
            <a:endParaRPr lang="en-US"/>
          </a:p>
        </p:txBody>
      </p:sp>
      <p:pic>
        <p:nvPicPr>
          <p:cNvPr id="5122" name="Picture 2" descr="Image result for questions">
            <a:extLst>
              <a:ext uri="{FF2B5EF4-FFF2-40B4-BE49-F238E27FC236}">
                <a16:creationId xmlns:a16="http://schemas.microsoft.com/office/drawing/2014/main" xmlns="" id="{759ACC9E-B38B-4022-A39F-5BB7D0426FB8}"/>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64240" y="1056390"/>
            <a:ext cx="1935114" cy="10876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277734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CDC269D-BB0C-4D26-BEDE-19B8794E8DBC}"/>
              </a:ext>
            </a:extLst>
          </p:cNvPr>
          <p:cNvSpPr>
            <a:spLocks noGrp="1"/>
          </p:cNvSpPr>
          <p:nvPr>
            <p:ph type="title"/>
          </p:nvPr>
        </p:nvSpPr>
        <p:spPr/>
        <p:txBody>
          <a:bodyPr/>
          <a:lstStyle/>
          <a:p>
            <a:r>
              <a:rPr lang="en-GB" dirty="0"/>
              <a:t>What is a Brain Injury?</a:t>
            </a:r>
          </a:p>
        </p:txBody>
      </p:sp>
      <p:sp>
        <p:nvSpPr>
          <p:cNvPr id="3" name="Content Placeholder 2">
            <a:extLst>
              <a:ext uri="{FF2B5EF4-FFF2-40B4-BE49-F238E27FC236}">
                <a16:creationId xmlns:a16="http://schemas.microsoft.com/office/drawing/2014/main" xmlns="" id="{E67640E3-9903-4D72-AE09-E4F3A45B1C38}"/>
              </a:ext>
            </a:extLst>
          </p:cNvPr>
          <p:cNvSpPr>
            <a:spLocks noGrp="1"/>
          </p:cNvSpPr>
          <p:nvPr>
            <p:ph idx="1"/>
          </p:nvPr>
        </p:nvSpPr>
        <p:spPr>
          <a:xfrm>
            <a:off x="457200" y="1268760"/>
            <a:ext cx="8229600" cy="4857403"/>
          </a:xfrm>
        </p:spPr>
        <p:txBody>
          <a:bodyPr>
            <a:normAutofit fontScale="62500" lnSpcReduction="20000"/>
          </a:bodyPr>
          <a:lstStyle/>
          <a:p>
            <a:r>
              <a:rPr lang="en-GB" dirty="0"/>
              <a:t>The term ‘brain injury’ can be defined as the death of brain tissue resulting from either a lack of oxygen or blood.  </a:t>
            </a:r>
          </a:p>
          <a:p>
            <a:pPr marL="0" indent="0">
              <a:buNone/>
            </a:pPr>
            <a:endParaRPr lang="en-GB" dirty="0"/>
          </a:p>
          <a:p>
            <a:r>
              <a:rPr lang="en-GB" dirty="0"/>
              <a:t>The term acquired brain injury (ABI) is defined as an injury to the brain after birth that has restricted the flow of oxygen or blood to the brain. </a:t>
            </a:r>
          </a:p>
          <a:p>
            <a:pPr marL="0" indent="0">
              <a:buNone/>
            </a:pPr>
            <a:endParaRPr lang="en-GB" sz="2400" dirty="0"/>
          </a:p>
          <a:p>
            <a:r>
              <a:rPr lang="en-GB" dirty="0"/>
              <a:t>There are many ways in which a brain injury can occur.  Some of the most common causes include:</a:t>
            </a:r>
          </a:p>
          <a:p>
            <a:pPr>
              <a:buNone/>
            </a:pPr>
            <a:endParaRPr lang="en-GB" sz="2400" dirty="0"/>
          </a:p>
          <a:p>
            <a:pPr lvl="0">
              <a:buNone/>
            </a:pPr>
            <a:r>
              <a:rPr lang="en-GB" dirty="0"/>
              <a:t>	</a:t>
            </a:r>
            <a:r>
              <a:rPr lang="en-GB" b="1" dirty="0"/>
              <a:t>Trauma </a:t>
            </a:r>
            <a:r>
              <a:rPr lang="en-GB" dirty="0"/>
              <a:t>- Often referred to as TBI (traumatic brain injury), is the most common form of brain injury - Assaults, road traffic collisions, falls etc.</a:t>
            </a:r>
          </a:p>
          <a:p>
            <a:pPr lvl="0">
              <a:buNone/>
            </a:pPr>
            <a:r>
              <a:rPr lang="en-GB" dirty="0"/>
              <a:t>	</a:t>
            </a:r>
            <a:r>
              <a:rPr lang="en-GB" b="1" dirty="0"/>
              <a:t>Bleeding or blood clot</a:t>
            </a:r>
            <a:r>
              <a:rPr lang="en-GB" dirty="0"/>
              <a:t> -</a:t>
            </a:r>
            <a:r>
              <a:rPr lang="en-GB" b="1" dirty="0"/>
              <a:t> </a:t>
            </a:r>
            <a:r>
              <a:rPr lang="en-GB" dirty="0"/>
              <a:t>Stroke or vascular disorder.</a:t>
            </a:r>
          </a:p>
          <a:p>
            <a:pPr lvl="0">
              <a:buNone/>
            </a:pPr>
            <a:r>
              <a:rPr lang="en-GB" b="1" dirty="0"/>
              <a:t>	Lack of oxygen</a:t>
            </a:r>
            <a:r>
              <a:rPr lang="en-GB" dirty="0"/>
              <a:t> -</a:t>
            </a:r>
            <a:r>
              <a:rPr lang="en-GB" b="1" dirty="0"/>
              <a:t> </a:t>
            </a:r>
            <a:r>
              <a:rPr lang="en-GB" dirty="0"/>
              <a:t>Heart attack, asthma attack, carbon monoxide poisoning, strangulation etc.</a:t>
            </a:r>
          </a:p>
          <a:p>
            <a:pPr lvl="0">
              <a:buNone/>
            </a:pPr>
            <a:r>
              <a:rPr lang="en-GB" dirty="0"/>
              <a:t>	</a:t>
            </a:r>
            <a:r>
              <a:rPr lang="en-GB" b="1" dirty="0"/>
              <a:t>Infection in the brain </a:t>
            </a:r>
            <a:r>
              <a:rPr lang="en-GB" dirty="0"/>
              <a:t>- Meningitis or Encephalitis.</a:t>
            </a:r>
          </a:p>
          <a:p>
            <a:pPr lvl="0">
              <a:buNone/>
            </a:pPr>
            <a:r>
              <a:rPr lang="en-GB" dirty="0"/>
              <a:t>	</a:t>
            </a:r>
            <a:r>
              <a:rPr lang="en-GB" b="1" dirty="0"/>
              <a:t>Brain tumour</a:t>
            </a:r>
            <a:endParaRPr lang="en-GB" sz="2400" b="1" dirty="0"/>
          </a:p>
          <a:p>
            <a:pPr lvl="0">
              <a:buNone/>
            </a:pPr>
            <a:r>
              <a:rPr lang="en-GB" dirty="0"/>
              <a:t>	</a:t>
            </a:r>
            <a:r>
              <a:rPr lang="en-GB" b="1" dirty="0"/>
              <a:t>Alcohol misuse</a:t>
            </a:r>
            <a:endParaRPr lang="en-GB" sz="2400" b="1" dirty="0"/>
          </a:p>
          <a:p>
            <a:endParaRPr lang="en-GB" dirty="0"/>
          </a:p>
        </p:txBody>
      </p:sp>
      <p:sp>
        <p:nvSpPr>
          <p:cNvPr id="4" name="Slide Number Placeholder 3">
            <a:extLst>
              <a:ext uri="{FF2B5EF4-FFF2-40B4-BE49-F238E27FC236}">
                <a16:creationId xmlns:a16="http://schemas.microsoft.com/office/drawing/2014/main" xmlns="" id="{776C27C7-3090-4756-A7D8-57517518C856}"/>
              </a:ext>
            </a:extLst>
          </p:cNvPr>
          <p:cNvSpPr>
            <a:spLocks noGrp="1"/>
          </p:cNvSpPr>
          <p:nvPr>
            <p:ph type="sldNum" sz="quarter" idx="12"/>
          </p:nvPr>
        </p:nvSpPr>
        <p:spPr/>
        <p:txBody>
          <a:bodyPr/>
          <a:lstStyle/>
          <a:p>
            <a:fld id="{B6F15528-21DE-4FAA-801E-634DDDAF4B2B}" type="slidenum">
              <a:rPr lang="en-US" smtClean="0"/>
              <a:pPr/>
              <a:t>4</a:t>
            </a:fld>
            <a:endParaRPr lang="en-US"/>
          </a:p>
        </p:txBody>
      </p:sp>
    </p:spTree>
    <p:extLst>
      <p:ext uri="{BB962C8B-B14F-4D97-AF65-F5344CB8AC3E}">
        <p14:creationId xmlns:p14="http://schemas.microsoft.com/office/powerpoint/2010/main" val="42397954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D5717D1-E3C8-4C93-AC8E-9CB422DE47ED}"/>
              </a:ext>
            </a:extLst>
          </p:cNvPr>
          <p:cNvSpPr>
            <a:spLocks noGrp="1"/>
          </p:cNvSpPr>
          <p:nvPr>
            <p:ph type="title"/>
          </p:nvPr>
        </p:nvSpPr>
        <p:spPr/>
        <p:txBody>
          <a:bodyPr/>
          <a:lstStyle/>
          <a:p>
            <a:r>
              <a:rPr lang="en-GB" dirty="0"/>
              <a:t>Impacts of a Brain Injury</a:t>
            </a:r>
          </a:p>
        </p:txBody>
      </p:sp>
      <p:sp>
        <p:nvSpPr>
          <p:cNvPr id="3" name="Content Placeholder 2">
            <a:extLst>
              <a:ext uri="{FF2B5EF4-FFF2-40B4-BE49-F238E27FC236}">
                <a16:creationId xmlns:a16="http://schemas.microsoft.com/office/drawing/2014/main" xmlns="" id="{5DDB070D-FF86-410E-A3F3-04923BDB25C4}"/>
              </a:ext>
            </a:extLst>
          </p:cNvPr>
          <p:cNvSpPr>
            <a:spLocks noGrp="1"/>
          </p:cNvSpPr>
          <p:nvPr>
            <p:ph idx="1"/>
          </p:nvPr>
        </p:nvSpPr>
        <p:spPr/>
        <p:txBody>
          <a:bodyPr/>
          <a:lstStyle/>
          <a:p>
            <a:r>
              <a:rPr lang="en-GB" dirty="0"/>
              <a:t>Areas of the brain and their functions:</a:t>
            </a:r>
          </a:p>
          <a:p>
            <a:endParaRPr lang="en-GB" dirty="0"/>
          </a:p>
        </p:txBody>
      </p:sp>
      <p:sp>
        <p:nvSpPr>
          <p:cNvPr id="4" name="Slide Number Placeholder 3">
            <a:extLst>
              <a:ext uri="{FF2B5EF4-FFF2-40B4-BE49-F238E27FC236}">
                <a16:creationId xmlns:a16="http://schemas.microsoft.com/office/drawing/2014/main" xmlns="" id="{4FB15F54-7F27-4ABB-A385-9CF4A5658DD0}"/>
              </a:ext>
            </a:extLst>
          </p:cNvPr>
          <p:cNvSpPr>
            <a:spLocks noGrp="1"/>
          </p:cNvSpPr>
          <p:nvPr>
            <p:ph type="sldNum" sz="quarter" idx="12"/>
          </p:nvPr>
        </p:nvSpPr>
        <p:spPr/>
        <p:txBody>
          <a:bodyPr/>
          <a:lstStyle/>
          <a:p>
            <a:fld id="{B6F15528-21DE-4FAA-801E-634DDDAF4B2B}" type="slidenum">
              <a:rPr lang="en-US" smtClean="0"/>
              <a:pPr/>
              <a:t>5</a:t>
            </a:fld>
            <a:endParaRPr lang="en-US"/>
          </a:p>
        </p:txBody>
      </p:sp>
      <p:pic>
        <p:nvPicPr>
          <p:cNvPr id="8" name="Picture 7" descr="Lobes of the brain NL.svg">
            <a:extLst>
              <a:ext uri="{FF2B5EF4-FFF2-40B4-BE49-F238E27FC236}">
                <a16:creationId xmlns:a16="http://schemas.microsoft.com/office/drawing/2014/main" xmlns="" id="{72072C46-75BD-495A-AAFC-F9724EFC48D4}"/>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58985" y="2518855"/>
            <a:ext cx="5226030" cy="3559671"/>
          </a:xfrm>
          <a:prstGeom prst="rect">
            <a:avLst/>
          </a:prstGeom>
          <a:noFill/>
          <a:ln>
            <a:noFill/>
          </a:ln>
        </p:spPr>
      </p:pic>
    </p:spTree>
    <p:extLst>
      <p:ext uri="{BB962C8B-B14F-4D97-AF65-F5344CB8AC3E}">
        <p14:creationId xmlns:p14="http://schemas.microsoft.com/office/powerpoint/2010/main" val="130947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Lobes of the brain NL.svg">
            <a:extLst>
              <a:ext uri="{FF2B5EF4-FFF2-40B4-BE49-F238E27FC236}">
                <a16:creationId xmlns:a16="http://schemas.microsoft.com/office/drawing/2014/main" xmlns="" id="{72072C46-75BD-495A-AAFC-F9724EFC48D4}"/>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64088" y="1412776"/>
            <a:ext cx="3441615" cy="2361494"/>
          </a:xfrm>
          <a:prstGeom prst="rect">
            <a:avLst/>
          </a:prstGeom>
          <a:noFill/>
          <a:ln>
            <a:noFill/>
          </a:ln>
        </p:spPr>
      </p:pic>
      <p:sp>
        <p:nvSpPr>
          <p:cNvPr id="2" name="Title 1"/>
          <p:cNvSpPr>
            <a:spLocks noGrp="1"/>
          </p:cNvSpPr>
          <p:nvPr>
            <p:ph type="title"/>
          </p:nvPr>
        </p:nvSpPr>
        <p:spPr/>
        <p:txBody>
          <a:bodyPr/>
          <a:lstStyle/>
          <a:p>
            <a:r>
              <a:rPr lang="en-GB" dirty="0"/>
              <a:t>Brain Areas and Functions</a:t>
            </a:r>
          </a:p>
        </p:txBody>
      </p:sp>
      <p:sp>
        <p:nvSpPr>
          <p:cNvPr id="3" name="Content Placeholder 2"/>
          <p:cNvSpPr>
            <a:spLocks noGrp="1"/>
          </p:cNvSpPr>
          <p:nvPr>
            <p:ph idx="1"/>
          </p:nvPr>
        </p:nvSpPr>
        <p:spPr/>
        <p:txBody>
          <a:bodyPr>
            <a:normAutofit/>
          </a:bodyPr>
          <a:lstStyle/>
          <a:p>
            <a:pPr marL="0" indent="0">
              <a:buNone/>
            </a:pPr>
            <a:r>
              <a:rPr lang="en-GB" u="sng" dirty="0"/>
              <a:t>Frontal Lobe (Blue):</a:t>
            </a:r>
          </a:p>
          <a:p>
            <a:pPr lvl="0"/>
            <a:r>
              <a:rPr lang="en-GB" sz="2800" dirty="0"/>
              <a:t>This area of the brain is                                           known as the frontal lobe and is                                  thought to be responsible for our                           emotions, behaviour control and some                 aspects of memory.  </a:t>
            </a:r>
          </a:p>
          <a:p>
            <a:pPr lvl="0"/>
            <a:r>
              <a:rPr lang="en-GB" sz="2800" dirty="0"/>
              <a:t>This part of the brain is used to make decisions, plan tasks, sequence events and inhibit responses (i.e. decide whether something is socially appropriate).  </a:t>
            </a:r>
          </a:p>
          <a:p>
            <a:pPr>
              <a:buNone/>
            </a:pPr>
            <a:endParaRPr lang="en-GB"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6</a:t>
            </a:fld>
            <a:endParaRPr lang="en-US"/>
          </a:p>
        </p:txBody>
      </p:sp>
      <p:cxnSp>
        <p:nvCxnSpPr>
          <p:cNvPr id="7" name="Straight Arrow Connector 6"/>
          <p:cNvCxnSpPr/>
          <p:nvPr/>
        </p:nvCxnSpPr>
        <p:spPr>
          <a:xfrm>
            <a:off x="3923928" y="1916832"/>
            <a:ext cx="1944216" cy="144016"/>
          </a:xfrm>
          <a:prstGeom prst="straightConnector1">
            <a:avLst/>
          </a:prstGeom>
          <a:ln>
            <a:solidFill>
              <a:schemeClr val="tx1"/>
            </a:solidFill>
            <a:tailEnd type="arrow"/>
          </a:ln>
        </p:spPr>
        <p:style>
          <a:lnRef idx="1">
            <a:schemeClr val="dk1"/>
          </a:lnRef>
          <a:fillRef idx="0">
            <a:schemeClr val="dk1"/>
          </a:fillRef>
          <a:effectRef idx="0">
            <a:schemeClr val="dk1"/>
          </a:effectRef>
          <a:fontRef idx="minor">
            <a:schemeClr val="tx1"/>
          </a:fontRef>
        </p:style>
      </p:cxn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18E4B8E-27C6-4DEA-A98B-BF670C6AC5D4}"/>
              </a:ext>
            </a:extLst>
          </p:cNvPr>
          <p:cNvSpPr>
            <a:spLocks noGrp="1"/>
          </p:cNvSpPr>
          <p:nvPr>
            <p:ph type="title"/>
          </p:nvPr>
        </p:nvSpPr>
        <p:spPr/>
        <p:txBody>
          <a:bodyPr/>
          <a:lstStyle/>
          <a:p>
            <a:r>
              <a:rPr lang="en-GB" dirty="0"/>
              <a:t>Brain Areas and Functions</a:t>
            </a:r>
          </a:p>
        </p:txBody>
      </p:sp>
      <p:sp>
        <p:nvSpPr>
          <p:cNvPr id="3" name="Content Placeholder 2">
            <a:extLst>
              <a:ext uri="{FF2B5EF4-FFF2-40B4-BE49-F238E27FC236}">
                <a16:creationId xmlns:a16="http://schemas.microsoft.com/office/drawing/2014/main" xmlns="" id="{6DC6A770-80C8-4283-8A69-348570A4506E}"/>
              </a:ext>
            </a:extLst>
          </p:cNvPr>
          <p:cNvSpPr>
            <a:spLocks noGrp="1"/>
          </p:cNvSpPr>
          <p:nvPr>
            <p:ph idx="1"/>
          </p:nvPr>
        </p:nvSpPr>
        <p:spPr>
          <a:xfrm>
            <a:off x="457200" y="1417638"/>
            <a:ext cx="8229600" cy="4747666"/>
          </a:xfrm>
        </p:spPr>
        <p:txBody>
          <a:bodyPr>
            <a:normAutofit/>
          </a:bodyPr>
          <a:lstStyle/>
          <a:p>
            <a:pPr marL="0" indent="0">
              <a:buNone/>
            </a:pPr>
            <a:r>
              <a:rPr lang="en-GB" sz="2800" u="sng" dirty="0"/>
              <a:t>Parietal Lobe (Yellow):  </a:t>
            </a:r>
          </a:p>
          <a:p>
            <a:pPr lvl="0"/>
            <a:r>
              <a:rPr lang="en-GB" sz="2800" dirty="0"/>
              <a:t>This area of the brain is known                                     as the parietal lobe and is                                     thought to be responsible for                                 processing sensory information.  </a:t>
            </a:r>
          </a:p>
          <a:p>
            <a:pPr lvl="0"/>
            <a:r>
              <a:rPr lang="en-GB" sz="2800" dirty="0"/>
              <a:t>This part of the brain is used for sensation, perception and integrating sensory input (mainly visual).  i.e. how we process the world around us and know where we are in relation to objects.  </a:t>
            </a:r>
          </a:p>
          <a:p>
            <a:endParaRPr lang="en-GB" dirty="0"/>
          </a:p>
        </p:txBody>
      </p:sp>
      <p:sp>
        <p:nvSpPr>
          <p:cNvPr id="4" name="Slide Number Placeholder 3">
            <a:extLst>
              <a:ext uri="{FF2B5EF4-FFF2-40B4-BE49-F238E27FC236}">
                <a16:creationId xmlns:a16="http://schemas.microsoft.com/office/drawing/2014/main" xmlns="" id="{4E554A2B-760F-4357-8B2D-54DB746886B1}"/>
              </a:ext>
            </a:extLst>
          </p:cNvPr>
          <p:cNvSpPr>
            <a:spLocks noGrp="1"/>
          </p:cNvSpPr>
          <p:nvPr>
            <p:ph type="sldNum" sz="quarter" idx="12"/>
          </p:nvPr>
        </p:nvSpPr>
        <p:spPr/>
        <p:txBody>
          <a:bodyPr/>
          <a:lstStyle/>
          <a:p>
            <a:fld id="{B6F15528-21DE-4FAA-801E-634DDDAF4B2B}" type="slidenum">
              <a:rPr lang="en-US" smtClean="0"/>
              <a:pPr/>
              <a:t>7</a:t>
            </a:fld>
            <a:endParaRPr lang="en-US"/>
          </a:p>
        </p:txBody>
      </p:sp>
      <p:pic>
        <p:nvPicPr>
          <p:cNvPr id="5" name="Picture 4" descr="Lobes of the brain NL.svg">
            <a:extLst>
              <a:ext uri="{FF2B5EF4-FFF2-40B4-BE49-F238E27FC236}">
                <a16:creationId xmlns:a16="http://schemas.microsoft.com/office/drawing/2014/main" xmlns="" id="{72072C46-75BD-495A-AAFC-F9724EFC48D4}"/>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64088" y="1412776"/>
            <a:ext cx="3441615" cy="2361494"/>
          </a:xfrm>
          <a:prstGeom prst="rect">
            <a:avLst/>
          </a:prstGeom>
          <a:noFill/>
          <a:ln>
            <a:noFill/>
          </a:ln>
        </p:spPr>
      </p:pic>
      <p:cxnSp>
        <p:nvCxnSpPr>
          <p:cNvPr id="6" name="Straight Arrow Connector 5"/>
          <p:cNvCxnSpPr/>
          <p:nvPr/>
        </p:nvCxnSpPr>
        <p:spPr>
          <a:xfrm>
            <a:off x="3923928" y="1916832"/>
            <a:ext cx="3528392" cy="216024"/>
          </a:xfrm>
          <a:prstGeom prst="straightConnector1">
            <a:avLst/>
          </a:prstGeom>
          <a:ln>
            <a:solidFill>
              <a:schemeClr val="tx1"/>
            </a:solidFill>
            <a:tailEnd type="arrow"/>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8432254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Brain Areas and Functions</a:t>
            </a:r>
          </a:p>
        </p:txBody>
      </p:sp>
      <p:sp>
        <p:nvSpPr>
          <p:cNvPr id="3" name="Content Placeholder 2"/>
          <p:cNvSpPr>
            <a:spLocks noGrp="1"/>
          </p:cNvSpPr>
          <p:nvPr>
            <p:ph idx="1"/>
          </p:nvPr>
        </p:nvSpPr>
        <p:spPr/>
        <p:txBody>
          <a:bodyPr>
            <a:normAutofit/>
          </a:bodyPr>
          <a:lstStyle/>
          <a:p>
            <a:pPr marL="0" indent="0">
              <a:buNone/>
            </a:pPr>
            <a:r>
              <a:rPr lang="en-GB" sz="2800" u="sng" dirty="0"/>
              <a:t>Temporal Lobe (Green): </a:t>
            </a:r>
          </a:p>
          <a:p>
            <a:pPr lvl="0"/>
            <a:r>
              <a:rPr lang="en-GB" sz="2800" dirty="0"/>
              <a:t>This area of the brain is known                                     as the temporal lobe and is                                  thought to be responsible for our                   communication abilities.  </a:t>
            </a:r>
          </a:p>
          <a:p>
            <a:pPr lvl="0"/>
            <a:r>
              <a:rPr lang="en-GB" sz="2800" dirty="0"/>
              <a:t>This part of the brain is involved in hearing, listening, processing and understanding sounds and speech.  This area of the brain is also associated with memory.  </a:t>
            </a:r>
          </a:p>
        </p:txBody>
      </p:sp>
      <p:sp>
        <p:nvSpPr>
          <p:cNvPr id="4" name="Slide Number Placeholder 3"/>
          <p:cNvSpPr>
            <a:spLocks noGrp="1"/>
          </p:cNvSpPr>
          <p:nvPr>
            <p:ph type="sldNum" sz="quarter" idx="12"/>
          </p:nvPr>
        </p:nvSpPr>
        <p:spPr/>
        <p:txBody>
          <a:bodyPr/>
          <a:lstStyle/>
          <a:p>
            <a:fld id="{B6F15528-21DE-4FAA-801E-634DDDAF4B2B}" type="slidenum">
              <a:rPr lang="en-US" smtClean="0"/>
              <a:pPr/>
              <a:t>8</a:t>
            </a:fld>
            <a:endParaRPr lang="en-US"/>
          </a:p>
        </p:txBody>
      </p:sp>
      <p:pic>
        <p:nvPicPr>
          <p:cNvPr id="5" name="Picture 4" descr="Lobes of the brain NL.svg">
            <a:extLst>
              <a:ext uri="{FF2B5EF4-FFF2-40B4-BE49-F238E27FC236}">
                <a16:creationId xmlns:a16="http://schemas.microsoft.com/office/drawing/2014/main" xmlns="" id="{72072C46-75BD-495A-AAFC-F9724EFC48D4}"/>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08104" y="1340768"/>
            <a:ext cx="3441615" cy="2361494"/>
          </a:xfrm>
          <a:prstGeom prst="rect">
            <a:avLst/>
          </a:prstGeom>
          <a:noFill/>
          <a:ln>
            <a:noFill/>
          </a:ln>
        </p:spPr>
      </p:pic>
      <p:cxnSp>
        <p:nvCxnSpPr>
          <p:cNvPr id="6" name="Straight Arrow Connector 5"/>
          <p:cNvCxnSpPr/>
          <p:nvPr/>
        </p:nvCxnSpPr>
        <p:spPr>
          <a:xfrm>
            <a:off x="3923928" y="1916832"/>
            <a:ext cx="3312368" cy="720080"/>
          </a:xfrm>
          <a:prstGeom prst="straightConnector1">
            <a:avLst/>
          </a:prstGeom>
          <a:ln>
            <a:solidFill>
              <a:schemeClr val="tx1"/>
            </a:solidFill>
            <a:tailEnd type="arrow"/>
          </a:ln>
        </p:spPr>
        <p:style>
          <a:lnRef idx="1">
            <a:schemeClr val="dk1"/>
          </a:lnRef>
          <a:fillRef idx="0">
            <a:schemeClr val="dk1"/>
          </a:fillRef>
          <a:effectRef idx="0">
            <a:schemeClr val="dk1"/>
          </a:effectRef>
          <a:fontRef idx="minor">
            <a:schemeClr val="tx1"/>
          </a:fontRef>
        </p:style>
      </p:cxn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261160F-7EC1-4E46-8248-88D577DEDD6E}"/>
              </a:ext>
            </a:extLst>
          </p:cNvPr>
          <p:cNvSpPr>
            <a:spLocks noGrp="1"/>
          </p:cNvSpPr>
          <p:nvPr>
            <p:ph type="title"/>
          </p:nvPr>
        </p:nvSpPr>
        <p:spPr/>
        <p:txBody>
          <a:bodyPr>
            <a:normAutofit fontScale="90000"/>
          </a:bodyPr>
          <a:lstStyle/>
          <a:p>
            <a:r>
              <a:rPr lang="en-GB" dirty="0"/>
              <a:t>Brain Areas and Functions Continued</a:t>
            </a:r>
          </a:p>
        </p:txBody>
      </p:sp>
      <p:sp>
        <p:nvSpPr>
          <p:cNvPr id="3" name="Content Placeholder 2">
            <a:extLst>
              <a:ext uri="{FF2B5EF4-FFF2-40B4-BE49-F238E27FC236}">
                <a16:creationId xmlns:a16="http://schemas.microsoft.com/office/drawing/2014/main" xmlns="" id="{E79B3578-AE4C-417B-8584-7346A97A94F1}"/>
              </a:ext>
            </a:extLst>
          </p:cNvPr>
          <p:cNvSpPr>
            <a:spLocks noGrp="1"/>
          </p:cNvSpPr>
          <p:nvPr>
            <p:ph idx="1"/>
          </p:nvPr>
        </p:nvSpPr>
        <p:spPr/>
        <p:txBody>
          <a:bodyPr>
            <a:normAutofit/>
          </a:bodyPr>
          <a:lstStyle/>
          <a:p>
            <a:pPr marL="0" indent="0">
              <a:buNone/>
            </a:pPr>
            <a:r>
              <a:rPr lang="en-GB" sz="2800" u="sng" dirty="0"/>
              <a:t>Occipital Lobe (Pink): </a:t>
            </a:r>
          </a:p>
          <a:p>
            <a:pPr lvl="0"/>
            <a:r>
              <a:rPr lang="en-GB" sz="2800" dirty="0"/>
              <a:t>This area of the brain is known                                     as the occipital lobe and is                                   thought to be responsible for                                      our vision.  </a:t>
            </a:r>
          </a:p>
          <a:p>
            <a:pPr lvl="0"/>
            <a:r>
              <a:rPr lang="en-GB" sz="2800" dirty="0"/>
              <a:t>This part of the brain is used to process and understand what our eyes are seeing.  </a:t>
            </a:r>
          </a:p>
          <a:p>
            <a:endParaRPr lang="en-GB" dirty="0"/>
          </a:p>
        </p:txBody>
      </p:sp>
      <p:sp>
        <p:nvSpPr>
          <p:cNvPr id="4" name="Slide Number Placeholder 3">
            <a:extLst>
              <a:ext uri="{FF2B5EF4-FFF2-40B4-BE49-F238E27FC236}">
                <a16:creationId xmlns:a16="http://schemas.microsoft.com/office/drawing/2014/main" xmlns="" id="{C39C308F-DED0-4565-8B4A-E549C061615D}"/>
              </a:ext>
            </a:extLst>
          </p:cNvPr>
          <p:cNvSpPr>
            <a:spLocks noGrp="1"/>
          </p:cNvSpPr>
          <p:nvPr>
            <p:ph type="sldNum" sz="quarter" idx="12"/>
          </p:nvPr>
        </p:nvSpPr>
        <p:spPr/>
        <p:txBody>
          <a:bodyPr/>
          <a:lstStyle/>
          <a:p>
            <a:fld id="{B6F15528-21DE-4FAA-801E-634DDDAF4B2B}" type="slidenum">
              <a:rPr lang="en-US" smtClean="0"/>
              <a:pPr/>
              <a:t>9</a:t>
            </a:fld>
            <a:endParaRPr lang="en-US"/>
          </a:p>
        </p:txBody>
      </p:sp>
      <p:pic>
        <p:nvPicPr>
          <p:cNvPr id="5" name="Picture 4" descr="Lobes of the brain NL.svg">
            <a:extLst>
              <a:ext uri="{FF2B5EF4-FFF2-40B4-BE49-F238E27FC236}">
                <a16:creationId xmlns:a16="http://schemas.microsoft.com/office/drawing/2014/main" xmlns="" id="{72072C46-75BD-495A-AAFC-F9724EFC48D4}"/>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rot="875596">
            <a:off x="5603848" y="1506021"/>
            <a:ext cx="3312368" cy="2232248"/>
          </a:xfrm>
          <a:prstGeom prst="rect">
            <a:avLst/>
          </a:prstGeom>
          <a:noFill/>
          <a:ln>
            <a:noFill/>
          </a:ln>
        </p:spPr>
      </p:pic>
      <p:cxnSp>
        <p:nvCxnSpPr>
          <p:cNvPr id="6" name="Straight Arrow Connector 5"/>
          <p:cNvCxnSpPr/>
          <p:nvPr/>
        </p:nvCxnSpPr>
        <p:spPr>
          <a:xfrm>
            <a:off x="3923928" y="1916832"/>
            <a:ext cx="4536504" cy="1224136"/>
          </a:xfrm>
          <a:prstGeom prst="straightConnector1">
            <a:avLst/>
          </a:prstGeom>
          <a:ln>
            <a:solidFill>
              <a:schemeClr val="tx1"/>
            </a:solidFill>
            <a:tailEnd type="arrow"/>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24640238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NeuroTriage PPT template</Template>
  <TotalTime>1322</TotalTime>
  <Words>1122</Words>
  <Application>Microsoft Office PowerPoint</Application>
  <PresentationFormat>On-screen Show (4:3)</PresentationFormat>
  <Paragraphs>192</Paragraphs>
  <Slides>26</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26</vt:i4>
      </vt:variant>
    </vt:vector>
  </HeadingPairs>
  <TitlesOfParts>
    <vt:vector size="29" baseType="lpstr">
      <vt:lpstr>Arial</vt:lpstr>
      <vt:lpstr>Calibri</vt:lpstr>
      <vt:lpstr>Office Theme</vt:lpstr>
      <vt:lpstr>Brain Injury Training Manual Introduction to Brain Injury Session </vt:lpstr>
      <vt:lpstr>Welcome and Session Overview</vt:lpstr>
      <vt:lpstr>True or False Quiz</vt:lpstr>
      <vt:lpstr>What is a Brain Injury?</vt:lpstr>
      <vt:lpstr>Impacts of a Brain Injury</vt:lpstr>
      <vt:lpstr>Brain Areas and Functions</vt:lpstr>
      <vt:lpstr>Brain Areas and Functions</vt:lpstr>
      <vt:lpstr>Brain Areas and Functions</vt:lpstr>
      <vt:lpstr>Brain Areas and Functions Continued</vt:lpstr>
      <vt:lpstr>Impacts of a Brain Injury</vt:lpstr>
      <vt:lpstr>Common Difficulties</vt:lpstr>
      <vt:lpstr>Impacts of a Brain Injury Continued</vt:lpstr>
      <vt:lpstr>Small Group Discussion</vt:lpstr>
      <vt:lpstr>Experiences of a Brain Injury</vt:lpstr>
      <vt:lpstr>What can we do to Assist?</vt:lpstr>
      <vt:lpstr>What can we do to Assist?</vt:lpstr>
      <vt:lpstr>What can we do to Assist?</vt:lpstr>
      <vt:lpstr>What can we do to Assist? </vt:lpstr>
      <vt:lpstr>What can we do to Assist?</vt:lpstr>
      <vt:lpstr>What can we do to Assist? </vt:lpstr>
      <vt:lpstr>What can we do to Assist?</vt:lpstr>
      <vt:lpstr>What can we do to Assist? </vt:lpstr>
      <vt:lpstr>Activity</vt:lpstr>
      <vt:lpstr>Summary</vt:lpstr>
      <vt:lpstr>Further Resources</vt:lpstr>
      <vt:lpstr>Thank You!</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Leigh, Natalie</dc:creator>
  <cp:lastModifiedBy>Weatherhead, Stephen</cp:lastModifiedBy>
  <cp:revision>47</cp:revision>
  <dcterms:created xsi:type="dcterms:W3CDTF">2017-11-08T10:04:13Z</dcterms:created>
  <dcterms:modified xsi:type="dcterms:W3CDTF">2017-12-11T10:50:19Z</dcterms:modified>
</cp:coreProperties>
</file>