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91" r:id="rId4"/>
    <p:sldId id="294" r:id="rId5"/>
    <p:sldId id="284" r:id="rId6"/>
    <p:sldId id="298" r:id="rId7"/>
    <p:sldId id="258" r:id="rId8"/>
    <p:sldId id="292" r:id="rId9"/>
    <p:sldId id="259" r:id="rId10"/>
    <p:sldId id="285" r:id="rId11"/>
    <p:sldId id="262" r:id="rId12"/>
    <p:sldId id="286" r:id="rId13"/>
    <p:sldId id="293" r:id="rId14"/>
    <p:sldId id="267" r:id="rId15"/>
    <p:sldId id="289" r:id="rId16"/>
    <p:sldId id="269" r:id="rId17"/>
    <p:sldId id="280" r:id="rId18"/>
    <p:sldId id="295" r:id="rId19"/>
    <p:sldId id="296" r:id="rId20"/>
    <p:sldId id="297" r:id="rId21"/>
    <p:sldId id="273" r:id="rId22"/>
    <p:sldId id="274" r:id="rId23"/>
    <p:sldId id="275" r:id="rId24"/>
    <p:sldId id="27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77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720" y="60"/>
      </p:cViewPr>
      <p:guideLst>
        <p:guide orient="horz" pos="2160"/>
        <p:guide pos="2880"/>
      </p:guideLst>
    </p:cSldViewPr>
  </p:slideViewPr>
  <p:notesTextViewPr>
    <p:cViewPr>
      <p:scale>
        <a:sx n="100" d="100"/>
        <a:sy n="100" d="100"/>
      </p:scale>
      <p:origin x="0" y="0"/>
    </p:cViewPr>
  </p:notesTextViewPr>
  <p:notesViewPr>
    <p:cSldViewPr>
      <p:cViewPr varScale="1">
        <p:scale>
          <a:sx n="78" d="100"/>
          <a:sy n="78" d="100"/>
        </p:scale>
        <p:origin x="-241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092C4-2E52-4C13-9C78-14E0ACB78EEA}"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E4197CF1-49F3-4502-88B6-CAB4ED05E926}">
      <dgm:prSet phldrT="[Text]"/>
      <dgm:spPr/>
      <dgm:t>
        <a:bodyPr/>
        <a:lstStyle/>
        <a:p>
          <a:r>
            <a:rPr lang="en-US" dirty="0"/>
            <a:t>Impact</a:t>
          </a:r>
        </a:p>
      </dgm:t>
    </dgm:pt>
    <dgm:pt modelId="{E2C5470B-3482-4A62-BE42-96197714B2B4}" type="parTrans" cxnId="{606E7B26-511F-46C2-A0C8-278C1EB5ED1E}">
      <dgm:prSet/>
      <dgm:spPr/>
      <dgm:t>
        <a:bodyPr/>
        <a:lstStyle/>
        <a:p>
          <a:endParaRPr lang="en-US"/>
        </a:p>
      </dgm:t>
    </dgm:pt>
    <dgm:pt modelId="{E445D9D6-BA98-4CAA-ABC0-E98B3BDCFDA3}" type="sibTrans" cxnId="{606E7B26-511F-46C2-A0C8-278C1EB5ED1E}">
      <dgm:prSet/>
      <dgm:spPr/>
      <dgm:t>
        <a:bodyPr/>
        <a:lstStyle/>
        <a:p>
          <a:endParaRPr lang="en-US"/>
        </a:p>
      </dgm:t>
    </dgm:pt>
    <dgm:pt modelId="{086AF92D-EDDA-4F26-80BB-C891549B43BE}">
      <dgm:prSet phldrT="[Text]"/>
      <dgm:spPr/>
      <dgm:t>
        <a:bodyPr/>
        <a:lstStyle/>
        <a:p>
          <a:r>
            <a:rPr lang="en-US" dirty="0"/>
            <a:t>Relationships</a:t>
          </a:r>
        </a:p>
      </dgm:t>
    </dgm:pt>
    <dgm:pt modelId="{FE3FDE07-3C52-4275-99D3-82AA4ECFC1CA}" type="parTrans" cxnId="{F100141B-2D19-4D69-909A-1DBB9186BB75}">
      <dgm:prSet/>
      <dgm:spPr/>
      <dgm:t>
        <a:bodyPr/>
        <a:lstStyle/>
        <a:p>
          <a:endParaRPr lang="en-US"/>
        </a:p>
      </dgm:t>
    </dgm:pt>
    <dgm:pt modelId="{C42A7DE8-17B0-4B24-8B78-F177447AF786}" type="sibTrans" cxnId="{F100141B-2D19-4D69-909A-1DBB9186BB75}">
      <dgm:prSet/>
      <dgm:spPr/>
      <dgm:t>
        <a:bodyPr/>
        <a:lstStyle/>
        <a:p>
          <a:endParaRPr lang="en-US"/>
        </a:p>
      </dgm:t>
    </dgm:pt>
    <dgm:pt modelId="{6A50B06E-181A-4146-8196-7F7EF461B715}">
      <dgm:prSet phldrT="[Text]"/>
      <dgm:spPr/>
      <dgm:t>
        <a:bodyPr/>
        <a:lstStyle/>
        <a:p>
          <a:r>
            <a:rPr lang="en-US" dirty="0"/>
            <a:t>Self-esteem</a:t>
          </a:r>
        </a:p>
      </dgm:t>
    </dgm:pt>
    <dgm:pt modelId="{4BD00D35-5D52-47B0-A9F4-1F6848BD4245}" type="parTrans" cxnId="{1363D246-4931-4C27-A21D-908EB6DAEC8E}">
      <dgm:prSet/>
      <dgm:spPr/>
      <dgm:t>
        <a:bodyPr/>
        <a:lstStyle/>
        <a:p>
          <a:endParaRPr lang="en-US"/>
        </a:p>
      </dgm:t>
    </dgm:pt>
    <dgm:pt modelId="{2040D89C-6095-4399-BE29-7412A76756D1}" type="sibTrans" cxnId="{1363D246-4931-4C27-A21D-908EB6DAEC8E}">
      <dgm:prSet/>
      <dgm:spPr/>
      <dgm:t>
        <a:bodyPr/>
        <a:lstStyle/>
        <a:p>
          <a:endParaRPr lang="en-US"/>
        </a:p>
      </dgm:t>
    </dgm:pt>
    <dgm:pt modelId="{4B1FF09A-57B2-46D2-8D1F-EB04D4BF4982}">
      <dgm:prSet phldrT="[Text]"/>
      <dgm:spPr/>
      <dgm:t>
        <a:bodyPr/>
        <a:lstStyle/>
        <a:p>
          <a:r>
            <a:rPr lang="en-US" dirty="0"/>
            <a:t>Social life</a:t>
          </a:r>
        </a:p>
      </dgm:t>
    </dgm:pt>
    <dgm:pt modelId="{3A713770-D720-49ED-A881-A856C4126D7B}" type="parTrans" cxnId="{46291D96-B1DC-4443-84C0-2020A1023A79}">
      <dgm:prSet/>
      <dgm:spPr/>
      <dgm:t>
        <a:bodyPr/>
        <a:lstStyle/>
        <a:p>
          <a:endParaRPr lang="en-US"/>
        </a:p>
      </dgm:t>
    </dgm:pt>
    <dgm:pt modelId="{95AA110A-28C6-45FA-8A27-E2E42A92FABA}" type="sibTrans" cxnId="{46291D96-B1DC-4443-84C0-2020A1023A79}">
      <dgm:prSet/>
      <dgm:spPr/>
      <dgm:t>
        <a:bodyPr/>
        <a:lstStyle/>
        <a:p>
          <a:endParaRPr lang="en-US"/>
        </a:p>
      </dgm:t>
    </dgm:pt>
    <dgm:pt modelId="{0C797B31-DA05-4E7E-9AEB-8B5E1CDB1BC6}">
      <dgm:prSet phldrT="[Text]"/>
      <dgm:spPr/>
      <dgm:t>
        <a:bodyPr/>
        <a:lstStyle/>
        <a:p>
          <a:r>
            <a:rPr lang="en-US" dirty="0"/>
            <a:t>Perceptions of others</a:t>
          </a:r>
        </a:p>
      </dgm:t>
    </dgm:pt>
    <dgm:pt modelId="{1F30C7E0-F76B-45ED-868A-A07064869BA0}" type="parTrans" cxnId="{BF9AF22F-296E-4FAE-B7B5-1C20CF3CF0A3}">
      <dgm:prSet/>
      <dgm:spPr/>
      <dgm:t>
        <a:bodyPr/>
        <a:lstStyle/>
        <a:p>
          <a:endParaRPr lang="en-US"/>
        </a:p>
      </dgm:t>
    </dgm:pt>
    <dgm:pt modelId="{BA94BC7D-8BA3-4468-9CF9-BFD0C2B3AD4E}" type="sibTrans" cxnId="{BF9AF22F-296E-4FAE-B7B5-1C20CF3CF0A3}">
      <dgm:prSet/>
      <dgm:spPr/>
      <dgm:t>
        <a:bodyPr/>
        <a:lstStyle/>
        <a:p>
          <a:endParaRPr lang="en-US"/>
        </a:p>
      </dgm:t>
    </dgm:pt>
    <dgm:pt modelId="{BBE74E50-219F-40E4-8424-76B437C0899C}">
      <dgm:prSet phldrT="[Text]"/>
      <dgm:spPr/>
      <dgm:t>
        <a:bodyPr/>
        <a:lstStyle/>
        <a:p>
          <a:r>
            <a:rPr lang="en-US" dirty="0"/>
            <a:t>Emotions</a:t>
          </a:r>
        </a:p>
      </dgm:t>
    </dgm:pt>
    <dgm:pt modelId="{52EB93CA-C819-4133-ADD6-1AA7CE03BB23}" type="parTrans" cxnId="{3D0C2A93-E285-4BAE-8F08-C792C7D23DC6}">
      <dgm:prSet/>
      <dgm:spPr/>
      <dgm:t>
        <a:bodyPr/>
        <a:lstStyle/>
        <a:p>
          <a:endParaRPr lang="en-US"/>
        </a:p>
      </dgm:t>
    </dgm:pt>
    <dgm:pt modelId="{2EC2A45B-7765-4F99-B0AB-97B368437209}" type="sibTrans" cxnId="{3D0C2A93-E285-4BAE-8F08-C792C7D23DC6}">
      <dgm:prSet/>
      <dgm:spPr/>
      <dgm:t>
        <a:bodyPr/>
        <a:lstStyle/>
        <a:p>
          <a:endParaRPr lang="en-US"/>
        </a:p>
      </dgm:t>
    </dgm:pt>
    <dgm:pt modelId="{F80C37FE-308D-4109-B59A-160A0EAA2C4E}">
      <dgm:prSet phldrT="[Text]"/>
      <dgm:spPr/>
      <dgm:t>
        <a:bodyPr/>
        <a:lstStyle/>
        <a:p>
          <a:r>
            <a:rPr lang="en-US" dirty="0"/>
            <a:t>Identity</a:t>
          </a:r>
        </a:p>
      </dgm:t>
    </dgm:pt>
    <dgm:pt modelId="{D527CC11-630D-45E9-97EE-50A70C19C20C}" type="parTrans" cxnId="{0D86A33C-8E19-472A-A843-D2ED3F4FF087}">
      <dgm:prSet/>
      <dgm:spPr/>
      <dgm:t>
        <a:bodyPr/>
        <a:lstStyle/>
        <a:p>
          <a:endParaRPr lang="en-US"/>
        </a:p>
      </dgm:t>
    </dgm:pt>
    <dgm:pt modelId="{4A151073-3C2C-4259-86C1-766456A36FCE}" type="sibTrans" cxnId="{0D86A33C-8E19-472A-A843-D2ED3F4FF087}">
      <dgm:prSet/>
      <dgm:spPr/>
      <dgm:t>
        <a:bodyPr/>
        <a:lstStyle/>
        <a:p>
          <a:endParaRPr lang="en-US"/>
        </a:p>
      </dgm:t>
    </dgm:pt>
    <dgm:pt modelId="{CF2B5877-08BC-438B-9D03-A038524FEEF9}">
      <dgm:prSet phldrT="[Text]"/>
      <dgm:spPr/>
      <dgm:t>
        <a:bodyPr/>
        <a:lstStyle/>
        <a:p>
          <a:r>
            <a:rPr lang="en-US" dirty="0"/>
            <a:t>Activities of daily living</a:t>
          </a:r>
        </a:p>
      </dgm:t>
    </dgm:pt>
    <dgm:pt modelId="{1FAA35B4-7F02-4B8D-9645-D1415CE3D3B2}" type="parTrans" cxnId="{0B208355-18BE-4CE3-A5B7-E3602B8421EA}">
      <dgm:prSet/>
      <dgm:spPr/>
      <dgm:t>
        <a:bodyPr/>
        <a:lstStyle/>
        <a:p>
          <a:endParaRPr lang="en-US"/>
        </a:p>
      </dgm:t>
    </dgm:pt>
    <dgm:pt modelId="{FA95DE63-8D42-4ECA-8DC5-6D31C059F0B6}" type="sibTrans" cxnId="{0B208355-18BE-4CE3-A5B7-E3602B8421EA}">
      <dgm:prSet/>
      <dgm:spPr/>
      <dgm:t>
        <a:bodyPr/>
        <a:lstStyle/>
        <a:p>
          <a:endParaRPr lang="en-US"/>
        </a:p>
      </dgm:t>
    </dgm:pt>
    <dgm:pt modelId="{D51735BD-4C86-45D2-8111-36FEA189CEE3}">
      <dgm:prSet phldrT="[Text]"/>
      <dgm:spPr/>
      <dgm:t>
        <a:bodyPr/>
        <a:lstStyle/>
        <a:p>
          <a:r>
            <a:rPr lang="en-US" dirty="0"/>
            <a:t>Finances</a:t>
          </a:r>
        </a:p>
      </dgm:t>
    </dgm:pt>
    <dgm:pt modelId="{C945983E-0977-47EA-A12D-F443ED9E3271}" type="parTrans" cxnId="{55258522-07F9-4E81-B080-4A315A7899D2}">
      <dgm:prSet/>
      <dgm:spPr/>
      <dgm:t>
        <a:bodyPr/>
        <a:lstStyle/>
        <a:p>
          <a:endParaRPr lang="en-US"/>
        </a:p>
      </dgm:t>
    </dgm:pt>
    <dgm:pt modelId="{F629C87A-095A-462C-9675-03CC144331CE}" type="sibTrans" cxnId="{55258522-07F9-4E81-B080-4A315A7899D2}">
      <dgm:prSet/>
      <dgm:spPr/>
      <dgm:t>
        <a:bodyPr/>
        <a:lstStyle/>
        <a:p>
          <a:endParaRPr lang="en-US"/>
        </a:p>
      </dgm:t>
    </dgm:pt>
    <dgm:pt modelId="{60E04F97-EE8D-433D-B38D-3D64ED528A21}">
      <dgm:prSet phldrT="[Text]"/>
      <dgm:spPr/>
      <dgm:t>
        <a:bodyPr/>
        <a:lstStyle/>
        <a:p>
          <a:r>
            <a:rPr lang="en-US" dirty="0"/>
            <a:t>Health</a:t>
          </a:r>
        </a:p>
      </dgm:t>
    </dgm:pt>
    <dgm:pt modelId="{652D3F92-2F2F-4BBF-87F5-A05B07169EB6}" type="parTrans" cxnId="{705937C6-5CC1-4D02-B9D7-CC58AF1377E6}">
      <dgm:prSet/>
      <dgm:spPr/>
      <dgm:t>
        <a:bodyPr/>
        <a:lstStyle/>
        <a:p>
          <a:endParaRPr lang="en-US"/>
        </a:p>
      </dgm:t>
    </dgm:pt>
    <dgm:pt modelId="{8834344D-098D-4919-A239-4D94B332E35A}" type="sibTrans" cxnId="{705937C6-5CC1-4D02-B9D7-CC58AF1377E6}">
      <dgm:prSet/>
      <dgm:spPr/>
      <dgm:t>
        <a:bodyPr/>
        <a:lstStyle/>
        <a:p>
          <a:endParaRPr lang="en-US"/>
        </a:p>
      </dgm:t>
    </dgm:pt>
    <dgm:pt modelId="{85DF2EE9-6109-4454-A6E1-7E648C0457EB}" type="pres">
      <dgm:prSet presAssocID="{32E092C4-2E52-4C13-9C78-14E0ACB78EEA}" presName="Name0" presStyleCnt="0">
        <dgm:presLayoutVars>
          <dgm:chMax val="1"/>
          <dgm:dir/>
          <dgm:animLvl val="ctr"/>
          <dgm:resizeHandles val="exact"/>
        </dgm:presLayoutVars>
      </dgm:prSet>
      <dgm:spPr/>
    </dgm:pt>
    <dgm:pt modelId="{4FF7EFFD-6991-4BD7-847E-1B9C67016278}" type="pres">
      <dgm:prSet presAssocID="{E4197CF1-49F3-4502-88B6-CAB4ED05E926}" presName="centerShape" presStyleLbl="node0" presStyleIdx="0" presStyleCnt="1"/>
      <dgm:spPr/>
    </dgm:pt>
    <dgm:pt modelId="{E8C6C693-ECCF-4872-9A03-6C8044F74BCD}" type="pres">
      <dgm:prSet presAssocID="{FE3FDE07-3C52-4275-99D3-82AA4ECFC1CA}" presName="parTrans" presStyleLbl="sibTrans2D1" presStyleIdx="0" presStyleCnt="9" custScaleX="90182"/>
      <dgm:spPr/>
    </dgm:pt>
    <dgm:pt modelId="{ABD8E510-A9D1-4437-A989-4C0038EB110F}" type="pres">
      <dgm:prSet presAssocID="{FE3FDE07-3C52-4275-99D3-82AA4ECFC1CA}" presName="connectorText" presStyleLbl="sibTrans2D1" presStyleIdx="0" presStyleCnt="9"/>
      <dgm:spPr/>
    </dgm:pt>
    <dgm:pt modelId="{DBF33336-7E41-442E-ACEA-47F7A61AC0FB}" type="pres">
      <dgm:prSet presAssocID="{086AF92D-EDDA-4F26-80BB-C891549B43BE}" presName="node" presStyleLbl="node1" presStyleIdx="0" presStyleCnt="9" custScaleX="129122" custScaleY="86710" custRadScaleRad="97970" custRadScaleInc="4195">
        <dgm:presLayoutVars>
          <dgm:bulletEnabled val="1"/>
        </dgm:presLayoutVars>
      </dgm:prSet>
      <dgm:spPr/>
    </dgm:pt>
    <dgm:pt modelId="{239280A2-FCC3-4144-8C11-886935EE65B0}" type="pres">
      <dgm:prSet presAssocID="{4BD00D35-5D52-47B0-A9F4-1F6848BD4245}" presName="parTrans" presStyleLbl="sibTrans2D1" presStyleIdx="1" presStyleCnt="9" custScaleX="107348" custScaleY="92165" custLinFactNeighborX="636" custLinFactNeighborY="-3715"/>
      <dgm:spPr/>
    </dgm:pt>
    <dgm:pt modelId="{4666ED97-F5CA-495B-9E4A-9F878EB45468}" type="pres">
      <dgm:prSet presAssocID="{4BD00D35-5D52-47B0-A9F4-1F6848BD4245}" presName="connectorText" presStyleLbl="sibTrans2D1" presStyleIdx="1" presStyleCnt="9"/>
      <dgm:spPr/>
    </dgm:pt>
    <dgm:pt modelId="{11891EC3-3E14-45A3-A99D-1467932A1898}" type="pres">
      <dgm:prSet presAssocID="{6A50B06E-181A-4146-8196-7F7EF461B715}" presName="node" presStyleLbl="node1" presStyleIdx="1" presStyleCnt="9" custScaleX="118433" custScaleY="87131" custRadScaleRad="95922" custRadScaleInc="42589">
        <dgm:presLayoutVars>
          <dgm:bulletEnabled val="1"/>
        </dgm:presLayoutVars>
      </dgm:prSet>
      <dgm:spPr/>
    </dgm:pt>
    <dgm:pt modelId="{953F4515-6086-4C05-8F66-A4F971DCB85A}" type="pres">
      <dgm:prSet presAssocID="{3A713770-D720-49ED-A881-A856C4126D7B}" presName="parTrans" presStyleLbl="sibTrans2D1" presStyleIdx="2" presStyleCnt="9"/>
      <dgm:spPr/>
    </dgm:pt>
    <dgm:pt modelId="{27FF2D9B-BD47-4C16-ABEC-842F64F9D054}" type="pres">
      <dgm:prSet presAssocID="{3A713770-D720-49ED-A881-A856C4126D7B}" presName="connectorText" presStyleLbl="sibTrans2D1" presStyleIdx="2" presStyleCnt="9"/>
      <dgm:spPr/>
    </dgm:pt>
    <dgm:pt modelId="{4459A6BD-BEEE-4F1E-8E7F-F498EC13351A}" type="pres">
      <dgm:prSet presAssocID="{4B1FF09A-57B2-46D2-8D1F-EB04D4BF4982}" presName="node" presStyleLbl="node1" presStyleIdx="2" presStyleCnt="9" custScaleX="110909" custScaleY="105559" custRadScaleRad="101869" custRadScaleInc="24744">
        <dgm:presLayoutVars>
          <dgm:bulletEnabled val="1"/>
        </dgm:presLayoutVars>
      </dgm:prSet>
      <dgm:spPr/>
    </dgm:pt>
    <dgm:pt modelId="{A686E881-0282-4D02-AB8B-69FE874F035E}" type="pres">
      <dgm:prSet presAssocID="{1F30C7E0-F76B-45ED-868A-A07064869BA0}" presName="parTrans" presStyleLbl="sibTrans2D1" presStyleIdx="3" presStyleCnt="9" custScaleX="82146" custScaleY="97661"/>
      <dgm:spPr/>
    </dgm:pt>
    <dgm:pt modelId="{A80B7AFF-AA50-4C0E-9228-A8D0AB30E41C}" type="pres">
      <dgm:prSet presAssocID="{1F30C7E0-F76B-45ED-868A-A07064869BA0}" presName="connectorText" presStyleLbl="sibTrans2D1" presStyleIdx="3" presStyleCnt="9"/>
      <dgm:spPr/>
    </dgm:pt>
    <dgm:pt modelId="{7459156F-98EE-403F-9DF1-07BCEDA1CC78}" type="pres">
      <dgm:prSet presAssocID="{0C797B31-DA05-4E7E-9AEB-8B5E1CDB1BC6}" presName="node" presStyleLbl="node1" presStyleIdx="3" presStyleCnt="9" custScaleX="132890" custScaleY="80447" custRadScaleRad="112777" custRadScaleInc="7873">
        <dgm:presLayoutVars>
          <dgm:bulletEnabled val="1"/>
        </dgm:presLayoutVars>
      </dgm:prSet>
      <dgm:spPr/>
    </dgm:pt>
    <dgm:pt modelId="{FAD4E5AD-03AB-4AC0-B91E-E58894BA9820}" type="pres">
      <dgm:prSet presAssocID="{52EB93CA-C819-4133-ADD6-1AA7CE03BB23}" presName="parTrans" presStyleLbl="sibTrans2D1" presStyleIdx="4" presStyleCnt="9"/>
      <dgm:spPr/>
    </dgm:pt>
    <dgm:pt modelId="{65D55A98-579D-4B12-AE92-999267D62670}" type="pres">
      <dgm:prSet presAssocID="{52EB93CA-C819-4133-ADD6-1AA7CE03BB23}" presName="connectorText" presStyleLbl="sibTrans2D1" presStyleIdx="4" presStyleCnt="9"/>
      <dgm:spPr/>
    </dgm:pt>
    <dgm:pt modelId="{1C01C6BE-8293-4541-B581-CD99DE9D37B9}" type="pres">
      <dgm:prSet presAssocID="{BBE74E50-219F-40E4-8424-76B437C0899C}" presName="node" presStyleLbl="node1" presStyleIdx="4" presStyleCnt="9">
        <dgm:presLayoutVars>
          <dgm:bulletEnabled val="1"/>
        </dgm:presLayoutVars>
      </dgm:prSet>
      <dgm:spPr/>
    </dgm:pt>
    <dgm:pt modelId="{A5C8CC3C-C386-47C7-9B43-0768632917B7}" type="pres">
      <dgm:prSet presAssocID="{D527CC11-630D-45E9-97EE-50A70C19C20C}" presName="parTrans" presStyleLbl="sibTrans2D1" presStyleIdx="5" presStyleCnt="9"/>
      <dgm:spPr/>
    </dgm:pt>
    <dgm:pt modelId="{42432DA2-4DA3-47FA-8FDF-40DAC74BDE5C}" type="pres">
      <dgm:prSet presAssocID="{D527CC11-630D-45E9-97EE-50A70C19C20C}" presName="connectorText" presStyleLbl="sibTrans2D1" presStyleIdx="5" presStyleCnt="9"/>
      <dgm:spPr/>
    </dgm:pt>
    <dgm:pt modelId="{06FB0245-961E-4DB9-B649-B4E0EC2D92CF}" type="pres">
      <dgm:prSet presAssocID="{F80C37FE-308D-4109-B59A-160A0EAA2C4E}" presName="node" presStyleLbl="node1" presStyleIdx="5" presStyleCnt="9">
        <dgm:presLayoutVars>
          <dgm:bulletEnabled val="1"/>
        </dgm:presLayoutVars>
      </dgm:prSet>
      <dgm:spPr/>
    </dgm:pt>
    <dgm:pt modelId="{E7810E47-2F98-4107-93AA-389C72D97DC1}" type="pres">
      <dgm:prSet presAssocID="{1FAA35B4-7F02-4B8D-9645-D1415CE3D3B2}" presName="parTrans" presStyleLbl="sibTrans2D1" presStyleIdx="6" presStyleCnt="9"/>
      <dgm:spPr/>
    </dgm:pt>
    <dgm:pt modelId="{A7E96D2D-5D1E-41AE-BAFF-6C6DF3662916}" type="pres">
      <dgm:prSet presAssocID="{1FAA35B4-7F02-4B8D-9645-D1415CE3D3B2}" presName="connectorText" presStyleLbl="sibTrans2D1" presStyleIdx="6" presStyleCnt="9"/>
      <dgm:spPr/>
    </dgm:pt>
    <dgm:pt modelId="{71A9A365-2EF3-4C88-84A8-DCF7BB702409}" type="pres">
      <dgm:prSet presAssocID="{CF2B5877-08BC-438B-9D03-A038524FEEF9}" presName="node" presStyleLbl="node1" presStyleIdx="6" presStyleCnt="9" custScaleX="128205" custScaleY="103298" custRadScaleRad="105161" custRadScaleInc="-9914">
        <dgm:presLayoutVars>
          <dgm:bulletEnabled val="1"/>
        </dgm:presLayoutVars>
      </dgm:prSet>
      <dgm:spPr/>
    </dgm:pt>
    <dgm:pt modelId="{2DBEACFD-7EC2-48F9-BD31-286809AF8E2E}" type="pres">
      <dgm:prSet presAssocID="{C945983E-0977-47EA-A12D-F443ED9E3271}" presName="parTrans" presStyleLbl="sibTrans2D1" presStyleIdx="7" presStyleCnt="9"/>
      <dgm:spPr/>
    </dgm:pt>
    <dgm:pt modelId="{48B92637-AFCD-4E5E-B146-2C3DF30E5F54}" type="pres">
      <dgm:prSet presAssocID="{C945983E-0977-47EA-A12D-F443ED9E3271}" presName="connectorText" presStyleLbl="sibTrans2D1" presStyleIdx="7" presStyleCnt="9"/>
      <dgm:spPr/>
    </dgm:pt>
    <dgm:pt modelId="{3015F49F-9E82-4916-A6F5-0BF1912B3C80}" type="pres">
      <dgm:prSet presAssocID="{D51735BD-4C86-45D2-8111-36FEA189CEE3}" presName="node" presStyleLbl="node1" presStyleIdx="7" presStyleCnt="9">
        <dgm:presLayoutVars>
          <dgm:bulletEnabled val="1"/>
        </dgm:presLayoutVars>
      </dgm:prSet>
      <dgm:spPr/>
    </dgm:pt>
    <dgm:pt modelId="{BFA061F5-E9B9-4370-8C78-F05E582FD72F}" type="pres">
      <dgm:prSet presAssocID="{652D3F92-2F2F-4BBF-87F5-A05B07169EB6}" presName="parTrans" presStyleLbl="sibTrans2D1" presStyleIdx="8" presStyleCnt="9"/>
      <dgm:spPr/>
    </dgm:pt>
    <dgm:pt modelId="{60F8772D-AE18-4478-9FEE-CEB857AF92A7}" type="pres">
      <dgm:prSet presAssocID="{652D3F92-2F2F-4BBF-87F5-A05B07169EB6}" presName="connectorText" presStyleLbl="sibTrans2D1" presStyleIdx="8" presStyleCnt="9"/>
      <dgm:spPr/>
    </dgm:pt>
    <dgm:pt modelId="{6210218B-8E9C-45BD-95B9-BB1B53E504A8}" type="pres">
      <dgm:prSet presAssocID="{60E04F97-EE8D-433D-B38D-3D64ED528A21}" presName="node" presStyleLbl="node1" presStyleIdx="8" presStyleCnt="9">
        <dgm:presLayoutVars>
          <dgm:bulletEnabled val="1"/>
        </dgm:presLayoutVars>
      </dgm:prSet>
      <dgm:spPr/>
    </dgm:pt>
  </dgm:ptLst>
  <dgm:cxnLst>
    <dgm:cxn modelId="{A9D7AE02-BD7C-4A77-8214-48A386263D62}" type="presOf" srcId="{086AF92D-EDDA-4F26-80BB-C891549B43BE}" destId="{DBF33336-7E41-442E-ACEA-47F7A61AC0FB}" srcOrd="0" destOrd="0" presId="urn:microsoft.com/office/officeart/2005/8/layout/radial5"/>
    <dgm:cxn modelId="{174C4104-16D7-46FF-B4E6-7BF268183D71}" type="presOf" srcId="{F80C37FE-308D-4109-B59A-160A0EAA2C4E}" destId="{06FB0245-961E-4DB9-B649-B4E0EC2D92CF}" srcOrd="0" destOrd="0" presId="urn:microsoft.com/office/officeart/2005/8/layout/radial5"/>
    <dgm:cxn modelId="{F100141B-2D19-4D69-909A-1DBB9186BB75}" srcId="{E4197CF1-49F3-4502-88B6-CAB4ED05E926}" destId="{086AF92D-EDDA-4F26-80BB-C891549B43BE}" srcOrd="0" destOrd="0" parTransId="{FE3FDE07-3C52-4275-99D3-82AA4ECFC1CA}" sibTransId="{C42A7DE8-17B0-4B24-8B78-F177447AF786}"/>
    <dgm:cxn modelId="{33E5E920-93FC-4B87-B228-C8F884A5948C}" type="presOf" srcId="{52EB93CA-C819-4133-ADD6-1AA7CE03BB23}" destId="{65D55A98-579D-4B12-AE92-999267D62670}" srcOrd="1" destOrd="0" presId="urn:microsoft.com/office/officeart/2005/8/layout/radial5"/>
    <dgm:cxn modelId="{55258522-07F9-4E81-B080-4A315A7899D2}" srcId="{E4197CF1-49F3-4502-88B6-CAB4ED05E926}" destId="{D51735BD-4C86-45D2-8111-36FEA189CEE3}" srcOrd="7" destOrd="0" parTransId="{C945983E-0977-47EA-A12D-F443ED9E3271}" sibTransId="{F629C87A-095A-462C-9675-03CC144331CE}"/>
    <dgm:cxn modelId="{606E7B26-511F-46C2-A0C8-278C1EB5ED1E}" srcId="{32E092C4-2E52-4C13-9C78-14E0ACB78EEA}" destId="{E4197CF1-49F3-4502-88B6-CAB4ED05E926}" srcOrd="0" destOrd="0" parTransId="{E2C5470B-3482-4A62-BE42-96197714B2B4}" sibTransId="{E445D9D6-BA98-4CAA-ABC0-E98B3BDCFDA3}"/>
    <dgm:cxn modelId="{C9E4D12A-7113-4FBA-8DDC-59685A68D1F6}" type="presOf" srcId="{0C797B31-DA05-4E7E-9AEB-8B5E1CDB1BC6}" destId="{7459156F-98EE-403F-9DF1-07BCEDA1CC78}" srcOrd="0" destOrd="0" presId="urn:microsoft.com/office/officeart/2005/8/layout/radial5"/>
    <dgm:cxn modelId="{BF9AF22F-296E-4FAE-B7B5-1C20CF3CF0A3}" srcId="{E4197CF1-49F3-4502-88B6-CAB4ED05E926}" destId="{0C797B31-DA05-4E7E-9AEB-8B5E1CDB1BC6}" srcOrd="3" destOrd="0" parTransId="{1F30C7E0-F76B-45ED-868A-A07064869BA0}" sibTransId="{BA94BC7D-8BA3-4468-9CF9-BFD0C2B3AD4E}"/>
    <dgm:cxn modelId="{48513231-6D87-4D4F-BD35-B96A053475FA}" type="presOf" srcId="{D51735BD-4C86-45D2-8111-36FEA189CEE3}" destId="{3015F49F-9E82-4916-A6F5-0BF1912B3C80}" srcOrd="0" destOrd="0" presId="urn:microsoft.com/office/officeart/2005/8/layout/radial5"/>
    <dgm:cxn modelId="{0D86A33C-8E19-472A-A843-D2ED3F4FF087}" srcId="{E4197CF1-49F3-4502-88B6-CAB4ED05E926}" destId="{F80C37FE-308D-4109-B59A-160A0EAA2C4E}" srcOrd="5" destOrd="0" parTransId="{D527CC11-630D-45E9-97EE-50A70C19C20C}" sibTransId="{4A151073-3C2C-4259-86C1-766456A36FCE}"/>
    <dgm:cxn modelId="{1FE0335F-15F3-484F-A121-604C5055B5BA}" type="presOf" srcId="{E4197CF1-49F3-4502-88B6-CAB4ED05E926}" destId="{4FF7EFFD-6991-4BD7-847E-1B9C67016278}" srcOrd="0" destOrd="0" presId="urn:microsoft.com/office/officeart/2005/8/layout/radial5"/>
    <dgm:cxn modelId="{7C594341-0ED7-4055-8FFB-6AA42F41560E}" type="presOf" srcId="{3A713770-D720-49ED-A881-A856C4126D7B}" destId="{953F4515-6086-4C05-8F66-A4F971DCB85A}" srcOrd="0" destOrd="0" presId="urn:microsoft.com/office/officeart/2005/8/layout/radial5"/>
    <dgm:cxn modelId="{CC3FA942-5414-4546-91FC-8D4848745E00}" type="presOf" srcId="{652D3F92-2F2F-4BBF-87F5-A05B07169EB6}" destId="{60F8772D-AE18-4478-9FEE-CEB857AF92A7}" srcOrd="1" destOrd="0" presId="urn:microsoft.com/office/officeart/2005/8/layout/radial5"/>
    <dgm:cxn modelId="{1446E243-CC81-44D3-8BA2-5FB13991AAEB}" type="presOf" srcId="{C945983E-0977-47EA-A12D-F443ED9E3271}" destId="{48B92637-AFCD-4E5E-B146-2C3DF30E5F54}" srcOrd="1" destOrd="0" presId="urn:microsoft.com/office/officeart/2005/8/layout/radial5"/>
    <dgm:cxn modelId="{1363D246-4931-4C27-A21D-908EB6DAEC8E}" srcId="{E4197CF1-49F3-4502-88B6-CAB4ED05E926}" destId="{6A50B06E-181A-4146-8196-7F7EF461B715}" srcOrd="1" destOrd="0" parTransId="{4BD00D35-5D52-47B0-A9F4-1F6848BD4245}" sibTransId="{2040D89C-6095-4399-BE29-7412A76756D1}"/>
    <dgm:cxn modelId="{4E537C67-E87E-43F4-A5F0-8F35C6E2A517}" type="presOf" srcId="{32E092C4-2E52-4C13-9C78-14E0ACB78EEA}" destId="{85DF2EE9-6109-4454-A6E1-7E648C0457EB}" srcOrd="0" destOrd="0" presId="urn:microsoft.com/office/officeart/2005/8/layout/radial5"/>
    <dgm:cxn modelId="{86F61A69-9845-4468-B0D6-1ED9937E3BC9}" type="presOf" srcId="{D527CC11-630D-45E9-97EE-50A70C19C20C}" destId="{42432DA2-4DA3-47FA-8FDF-40DAC74BDE5C}" srcOrd="1" destOrd="0" presId="urn:microsoft.com/office/officeart/2005/8/layout/radial5"/>
    <dgm:cxn modelId="{8DCAD06F-1070-4D6D-A298-1887ED0AC4CB}" type="presOf" srcId="{60E04F97-EE8D-433D-B38D-3D64ED528A21}" destId="{6210218B-8E9C-45BD-95B9-BB1B53E504A8}" srcOrd="0" destOrd="0" presId="urn:microsoft.com/office/officeart/2005/8/layout/radial5"/>
    <dgm:cxn modelId="{6D5FA154-6303-499C-A4F3-A61ED6210F8A}" type="presOf" srcId="{4B1FF09A-57B2-46D2-8D1F-EB04D4BF4982}" destId="{4459A6BD-BEEE-4F1E-8E7F-F498EC13351A}" srcOrd="0" destOrd="0" presId="urn:microsoft.com/office/officeart/2005/8/layout/radial5"/>
    <dgm:cxn modelId="{3F781575-F0BE-41E0-8CD4-7CB887FD8C2E}" type="presOf" srcId="{CF2B5877-08BC-438B-9D03-A038524FEEF9}" destId="{71A9A365-2EF3-4C88-84A8-DCF7BB702409}" srcOrd="0" destOrd="0" presId="urn:microsoft.com/office/officeart/2005/8/layout/radial5"/>
    <dgm:cxn modelId="{0B208355-18BE-4CE3-A5B7-E3602B8421EA}" srcId="{E4197CF1-49F3-4502-88B6-CAB4ED05E926}" destId="{CF2B5877-08BC-438B-9D03-A038524FEEF9}" srcOrd="6" destOrd="0" parTransId="{1FAA35B4-7F02-4B8D-9645-D1415CE3D3B2}" sibTransId="{FA95DE63-8D42-4ECA-8DC5-6D31C059F0B6}"/>
    <dgm:cxn modelId="{095B8E75-254C-4FF1-8470-A87E86169983}" type="presOf" srcId="{3A713770-D720-49ED-A881-A856C4126D7B}" destId="{27FF2D9B-BD47-4C16-ABEC-842F64F9D054}" srcOrd="1" destOrd="0" presId="urn:microsoft.com/office/officeart/2005/8/layout/radial5"/>
    <dgm:cxn modelId="{1AF4AE55-52FC-400E-8075-4F41CEFC2EFE}" type="presOf" srcId="{D527CC11-630D-45E9-97EE-50A70C19C20C}" destId="{A5C8CC3C-C386-47C7-9B43-0768632917B7}" srcOrd="0" destOrd="0" presId="urn:microsoft.com/office/officeart/2005/8/layout/radial5"/>
    <dgm:cxn modelId="{778B2A7A-4AB3-4569-8B10-34040B5D1358}" type="presOf" srcId="{6A50B06E-181A-4146-8196-7F7EF461B715}" destId="{11891EC3-3E14-45A3-A99D-1467932A1898}" srcOrd="0" destOrd="0" presId="urn:microsoft.com/office/officeart/2005/8/layout/radial5"/>
    <dgm:cxn modelId="{B321937B-90F9-41DA-8ADE-3074FF7B1AF4}" type="presOf" srcId="{1F30C7E0-F76B-45ED-868A-A07064869BA0}" destId="{A80B7AFF-AA50-4C0E-9228-A8D0AB30E41C}" srcOrd="1" destOrd="0" presId="urn:microsoft.com/office/officeart/2005/8/layout/radial5"/>
    <dgm:cxn modelId="{898E3981-986F-44B1-8EE5-1A5C88F88E8F}" type="presOf" srcId="{C945983E-0977-47EA-A12D-F443ED9E3271}" destId="{2DBEACFD-7EC2-48F9-BD31-286809AF8E2E}" srcOrd="0" destOrd="0" presId="urn:microsoft.com/office/officeart/2005/8/layout/radial5"/>
    <dgm:cxn modelId="{B273E383-8ED8-4F62-9F59-F2117D789357}" type="presOf" srcId="{1FAA35B4-7F02-4B8D-9645-D1415CE3D3B2}" destId="{E7810E47-2F98-4107-93AA-389C72D97DC1}" srcOrd="0" destOrd="0" presId="urn:microsoft.com/office/officeart/2005/8/layout/radial5"/>
    <dgm:cxn modelId="{841EC88C-4808-4EB7-9DB3-F7353B8F6E4B}" type="presOf" srcId="{FE3FDE07-3C52-4275-99D3-82AA4ECFC1CA}" destId="{E8C6C693-ECCF-4872-9A03-6C8044F74BCD}" srcOrd="0" destOrd="0" presId="urn:microsoft.com/office/officeart/2005/8/layout/radial5"/>
    <dgm:cxn modelId="{9C80878E-BEA0-4DBC-B71E-EF7E2DBFC081}" type="presOf" srcId="{4BD00D35-5D52-47B0-A9F4-1F6848BD4245}" destId="{239280A2-FCC3-4144-8C11-886935EE65B0}" srcOrd="0" destOrd="0" presId="urn:microsoft.com/office/officeart/2005/8/layout/radial5"/>
    <dgm:cxn modelId="{3D0C2A93-E285-4BAE-8F08-C792C7D23DC6}" srcId="{E4197CF1-49F3-4502-88B6-CAB4ED05E926}" destId="{BBE74E50-219F-40E4-8424-76B437C0899C}" srcOrd="4" destOrd="0" parTransId="{52EB93CA-C819-4133-ADD6-1AA7CE03BB23}" sibTransId="{2EC2A45B-7765-4F99-B0AB-97B368437209}"/>
    <dgm:cxn modelId="{46291D96-B1DC-4443-84C0-2020A1023A79}" srcId="{E4197CF1-49F3-4502-88B6-CAB4ED05E926}" destId="{4B1FF09A-57B2-46D2-8D1F-EB04D4BF4982}" srcOrd="2" destOrd="0" parTransId="{3A713770-D720-49ED-A881-A856C4126D7B}" sibTransId="{95AA110A-28C6-45FA-8A27-E2E42A92FABA}"/>
    <dgm:cxn modelId="{7D5CC399-D47B-47E8-96DB-DF118D5095AA}" type="presOf" srcId="{1F30C7E0-F76B-45ED-868A-A07064869BA0}" destId="{A686E881-0282-4D02-AB8B-69FE874F035E}" srcOrd="0" destOrd="0" presId="urn:microsoft.com/office/officeart/2005/8/layout/radial5"/>
    <dgm:cxn modelId="{064546BA-FA94-4368-BF08-95301086CE00}" type="presOf" srcId="{1FAA35B4-7F02-4B8D-9645-D1415CE3D3B2}" destId="{A7E96D2D-5D1E-41AE-BAFF-6C6DF3662916}" srcOrd="1" destOrd="0" presId="urn:microsoft.com/office/officeart/2005/8/layout/radial5"/>
    <dgm:cxn modelId="{F4FF9CBC-D066-4877-80E9-C18D570F2404}" type="presOf" srcId="{4BD00D35-5D52-47B0-A9F4-1F6848BD4245}" destId="{4666ED97-F5CA-495B-9E4A-9F878EB45468}" srcOrd="1" destOrd="0" presId="urn:microsoft.com/office/officeart/2005/8/layout/radial5"/>
    <dgm:cxn modelId="{705937C6-5CC1-4D02-B9D7-CC58AF1377E6}" srcId="{E4197CF1-49F3-4502-88B6-CAB4ED05E926}" destId="{60E04F97-EE8D-433D-B38D-3D64ED528A21}" srcOrd="8" destOrd="0" parTransId="{652D3F92-2F2F-4BBF-87F5-A05B07169EB6}" sibTransId="{8834344D-098D-4919-A239-4D94B332E35A}"/>
    <dgm:cxn modelId="{16567BD5-1177-4152-AE8A-1062185CA702}" type="presOf" srcId="{652D3F92-2F2F-4BBF-87F5-A05B07169EB6}" destId="{BFA061F5-E9B9-4370-8C78-F05E582FD72F}" srcOrd="0" destOrd="0" presId="urn:microsoft.com/office/officeart/2005/8/layout/radial5"/>
    <dgm:cxn modelId="{0BF540EB-5934-4F29-B23F-C198B7F4203A}" type="presOf" srcId="{52EB93CA-C819-4133-ADD6-1AA7CE03BB23}" destId="{FAD4E5AD-03AB-4AC0-B91E-E58894BA9820}" srcOrd="0" destOrd="0" presId="urn:microsoft.com/office/officeart/2005/8/layout/radial5"/>
    <dgm:cxn modelId="{EAFF54F3-B36F-4FAD-AABD-CFEF0F03C27A}" type="presOf" srcId="{FE3FDE07-3C52-4275-99D3-82AA4ECFC1CA}" destId="{ABD8E510-A9D1-4437-A989-4C0038EB110F}" srcOrd="1" destOrd="0" presId="urn:microsoft.com/office/officeart/2005/8/layout/radial5"/>
    <dgm:cxn modelId="{8C24EAFB-2946-4BEA-8D9B-03E718163C86}" type="presOf" srcId="{BBE74E50-219F-40E4-8424-76B437C0899C}" destId="{1C01C6BE-8293-4541-B581-CD99DE9D37B9}" srcOrd="0" destOrd="0" presId="urn:microsoft.com/office/officeart/2005/8/layout/radial5"/>
    <dgm:cxn modelId="{5D7619D9-3438-4330-B821-D1119D11E0E9}" type="presParOf" srcId="{85DF2EE9-6109-4454-A6E1-7E648C0457EB}" destId="{4FF7EFFD-6991-4BD7-847E-1B9C67016278}" srcOrd="0" destOrd="0" presId="urn:microsoft.com/office/officeart/2005/8/layout/radial5"/>
    <dgm:cxn modelId="{E5D7045C-4C6D-4329-98ED-D95EC5B4F134}" type="presParOf" srcId="{85DF2EE9-6109-4454-A6E1-7E648C0457EB}" destId="{E8C6C693-ECCF-4872-9A03-6C8044F74BCD}" srcOrd="1" destOrd="0" presId="urn:microsoft.com/office/officeart/2005/8/layout/radial5"/>
    <dgm:cxn modelId="{548C42E9-6CC4-4FA6-B347-2D41CE23C624}" type="presParOf" srcId="{E8C6C693-ECCF-4872-9A03-6C8044F74BCD}" destId="{ABD8E510-A9D1-4437-A989-4C0038EB110F}" srcOrd="0" destOrd="0" presId="urn:microsoft.com/office/officeart/2005/8/layout/radial5"/>
    <dgm:cxn modelId="{FB36DF50-9B6C-4A6B-883B-172ECCA2FDE3}" type="presParOf" srcId="{85DF2EE9-6109-4454-A6E1-7E648C0457EB}" destId="{DBF33336-7E41-442E-ACEA-47F7A61AC0FB}" srcOrd="2" destOrd="0" presId="urn:microsoft.com/office/officeart/2005/8/layout/radial5"/>
    <dgm:cxn modelId="{CDE835AC-3981-41DC-B545-04FA76D088C8}" type="presParOf" srcId="{85DF2EE9-6109-4454-A6E1-7E648C0457EB}" destId="{239280A2-FCC3-4144-8C11-886935EE65B0}" srcOrd="3" destOrd="0" presId="urn:microsoft.com/office/officeart/2005/8/layout/radial5"/>
    <dgm:cxn modelId="{4B84505F-F661-405C-93A0-1E00B94C26B7}" type="presParOf" srcId="{239280A2-FCC3-4144-8C11-886935EE65B0}" destId="{4666ED97-F5CA-495B-9E4A-9F878EB45468}" srcOrd="0" destOrd="0" presId="urn:microsoft.com/office/officeart/2005/8/layout/radial5"/>
    <dgm:cxn modelId="{8A8D0564-8E06-479C-BDFD-84A7F8C8CD45}" type="presParOf" srcId="{85DF2EE9-6109-4454-A6E1-7E648C0457EB}" destId="{11891EC3-3E14-45A3-A99D-1467932A1898}" srcOrd="4" destOrd="0" presId="urn:microsoft.com/office/officeart/2005/8/layout/radial5"/>
    <dgm:cxn modelId="{5668DB4D-15B3-4FFC-9CF0-7A1CD25B267A}" type="presParOf" srcId="{85DF2EE9-6109-4454-A6E1-7E648C0457EB}" destId="{953F4515-6086-4C05-8F66-A4F971DCB85A}" srcOrd="5" destOrd="0" presId="urn:microsoft.com/office/officeart/2005/8/layout/radial5"/>
    <dgm:cxn modelId="{55945FD5-FEDC-4431-B1D9-9536E6BD365A}" type="presParOf" srcId="{953F4515-6086-4C05-8F66-A4F971DCB85A}" destId="{27FF2D9B-BD47-4C16-ABEC-842F64F9D054}" srcOrd="0" destOrd="0" presId="urn:microsoft.com/office/officeart/2005/8/layout/radial5"/>
    <dgm:cxn modelId="{FC6183D3-1F51-40A9-B35D-B73A039C3AAC}" type="presParOf" srcId="{85DF2EE9-6109-4454-A6E1-7E648C0457EB}" destId="{4459A6BD-BEEE-4F1E-8E7F-F498EC13351A}" srcOrd="6" destOrd="0" presId="urn:microsoft.com/office/officeart/2005/8/layout/radial5"/>
    <dgm:cxn modelId="{EA74F2F8-AB43-4479-B7AA-6663A8F46E99}" type="presParOf" srcId="{85DF2EE9-6109-4454-A6E1-7E648C0457EB}" destId="{A686E881-0282-4D02-AB8B-69FE874F035E}" srcOrd="7" destOrd="0" presId="urn:microsoft.com/office/officeart/2005/8/layout/radial5"/>
    <dgm:cxn modelId="{70879B55-3FD6-41DF-BB6A-55359FF48A1C}" type="presParOf" srcId="{A686E881-0282-4D02-AB8B-69FE874F035E}" destId="{A80B7AFF-AA50-4C0E-9228-A8D0AB30E41C}" srcOrd="0" destOrd="0" presId="urn:microsoft.com/office/officeart/2005/8/layout/radial5"/>
    <dgm:cxn modelId="{D37C07CB-4A4E-4712-BC52-381AC2DBD3B1}" type="presParOf" srcId="{85DF2EE9-6109-4454-A6E1-7E648C0457EB}" destId="{7459156F-98EE-403F-9DF1-07BCEDA1CC78}" srcOrd="8" destOrd="0" presId="urn:microsoft.com/office/officeart/2005/8/layout/radial5"/>
    <dgm:cxn modelId="{718E476F-0007-479E-9F07-333E2E764944}" type="presParOf" srcId="{85DF2EE9-6109-4454-A6E1-7E648C0457EB}" destId="{FAD4E5AD-03AB-4AC0-B91E-E58894BA9820}" srcOrd="9" destOrd="0" presId="urn:microsoft.com/office/officeart/2005/8/layout/radial5"/>
    <dgm:cxn modelId="{5CC8BF0E-7E00-45E0-B95A-B0C5019C19A6}" type="presParOf" srcId="{FAD4E5AD-03AB-4AC0-B91E-E58894BA9820}" destId="{65D55A98-579D-4B12-AE92-999267D62670}" srcOrd="0" destOrd="0" presId="urn:microsoft.com/office/officeart/2005/8/layout/radial5"/>
    <dgm:cxn modelId="{2B59C0A9-94F9-46B8-96B7-A0998E64B66C}" type="presParOf" srcId="{85DF2EE9-6109-4454-A6E1-7E648C0457EB}" destId="{1C01C6BE-8293-4541-B581-CD99DE9D37B9}" srcOrd="10" destOrd="0" presId="urn:microsoft.com/office/officeart/2005/8/layout/radial5"/>
    <dgm:cxn modelId="{1AEFB2BA-D055-484D-8C34-1BBDC737C7B9}" type="presParOf" srcId="{85DF2EE9-6109-4454-A6E1-7E648C0457EB}" destId="{A5C8CC3C-C386-47C7-9B43-0768632917B7}" srcOrd="11" destOrd="0" presId="urn:microsoft.com/office/officeart/2005/8/layout/radial5"/>
    <dgm:cxn modelId="{D386B7CA-7AA1-4277-9F2C-2B0E5D80B487}" type="presParOf" srcId="{A5C8CC3C-C386-47C7-9B43-0768632917B7}" destId="{42432DA2-4DA3-47FA-8FDF-40DAC74BDE5C}" srcOrd="0" destOrd="0" presId="urn:microsoft.com/office/officeart/2005/8/layout/radial5"/>
    <dgm:cxn modelId="{8532757D-4756-476B-AF2F-B19CB4BA69F7}" type="presParOf" srcId="{85DF2EE9-6109-4454-A6E1-7E648C0457EB}" destId="{06FB0245-961E-4DB9-B649-B4E0EC2D92CF}" srcOrd="12" destOrd="0" presId="urn:microsoft.com/office/officeart/2005/8/layout/radial5"/>
    <dgm:cxn modelId="{5609B6CD-ADE4-4029-9C38-7D91CA75F136}" type="presParOf" srcId="{85DF2EE9-6109-4454-A6E1-7E648C0457EB}" destId="{E7810E47-2F98-4107-93AA-389C72D97DC1}" srcOrd="13" destOrd="0" presId="urn:microsoft.com/office/officeart/2005/8/layout/radial5"/>
    <dgm:cxn modelId="{3F266720-EE52-4806-9C1D-E7A957864664}" type="presParOf" srcId="{E7810E47-2F98-4107-93AA-389C72D97DC1}" destId="{A7E96D2D-5D1E-41AE-BAFF-6C6DF3662916}" srcOrd="0" destOrd="0" presId="urn:microsoft.com/office/officeart/2005/8/layout/radial5"/>
    <dgm:cxn modelId="{2D6143FB-E447-4AB2-814C-14ABEA0AA8BC}" type="presParOf" srcId="{85DF2EE9-6109-4454-A6E1-7E648C0457EB}" destId="{71A9A365-2EF3-4C88-84A8-DCF7BB702409}" srcOrd="14" destOrd="0" presId="urn:microsoft.com/office/officeart/2005/8/layout/radial5"/>
    <dgm:cxn modelId="{6FD2DCAD-5047-42B0-9BCD-A082244D5BC9}" type="presParOf" srcId="{85DF2EE9-6109-4454-A6E1-7E648C0457EB}" destId="{2DBEACFD-7EC2-48F9-BD31-286809AF8E2E}" srcOrd="15" destOrd="0" presId="urn:microsoft.com/office/officeart/2005/8/layout/radial5"/>
    <dgm:cxn modelId="{C82556BA-D757-4149-A9ED-83C63289B22D}" type="presParOf" srcId="{2DBEACFD-7EC2-48F9-BD31-286809AF8E2E}" destId="{48B92637-AFCD-4E5E-B146-2C3DF30E5F54}" srcOrd="0" destOrd="0" presId="urn:microsoft.com/office/officeart/2005/8/layout/radial5"/>
    <dgm:cxn modelId="{0E6F55AC-6893-48D0-AEF2-E634DFE84D2D}" type="presParOf" srcId="{85DF2EE9-6109-4454-A6E1-7E648C0457EB}" destId="{3015F49F-9E82-4916-A6F5-0BF1912B3C80}" srcOrd="16" destOrd="0" presId="urn:microsoft.com/office/officeart/2005/8/layout/radial5"/>
    <dgm:cxn modelId="{3E2A2EEB-9523-4B68-B101-16D699DA4F37}" type="presParOf" srcId="{85DF2EE9-6109-4454-A6E1-7E648C0457EB}" destId="{BFA061F5-E9B9-4370-8C78-F05E582FD72F}" srcOrd="17" destOrd="0" presId="urn:microsoft.com/office/officeart/2005/8/layout/radial5"/>
    <dgm:cxn modelId="{E839476D-58BC-4AD5-B012-EDE352468B5B}" type="presParOf" srcId="{BFA061F5-E9B9-4370-8C78-F05E582FD72F}" destId="{60F8772D-AE18-4478-9FEE-CEB857AF92A7}" srcOrd="0" destOrd="0" presId="urn:microsoft.com/office/officeart/2005/8/layout/radial5"/>
    <dgm:cxn modelId="{666A673E-C4BC-4411-BE59-CC61A381B478}" type="presParOf" srcId="{85DF2EE9-6109-4454-A6E1-7E648C0457EB}" destId="{6210218B-8E9C-45BD-95B9-BB1B53E504A8}" srcOrd="1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705833-B7F8-4C36-A2C2-DAD314ED8B35}"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55018B03-5440-40B5-AC6B-23A7566EC0BC}">
      <dgm:prSet phldrT="[Text]"/>
      <dgm:spPr/>
      <dgm:t>
        <a:bodyPr/>
        <a:lstStyle/>
        <a:p>
          <a:r>
            <a:rPr lang="en-US" b="1" dirty="0"/>
            <a:t>Useful responses</a:t>
          </a:r>
        </a:p>
      </dgm:t>
    </dgm:pt>
    <dgm:pt modelId="{A1E845BC-309B-4313-8E12-882AF0D3C734}" type="parTrans" cxnId="{13B447C2-F4B7-4B0A-872A-5E50BFA05469}">
      <dgm:prSet/>
      <dgm:spPr/>
      <dgm:t>
        <a:bodyPr/>
        <a:lstStyle/>
        <a:p>
          <a:endParaRPr lang="en-US"/>
        </a:p>
      </dgm:t>
    </dgm:pt>
    <dgm:pt modelId="{45885A28-93A1-4DF6-933F-AA6620345B73}" type="sibTrans" cxnId="{13B447C2-F4B7-4B0A-872A-5E50BFA05469}">
      <dgm:prSet/>
      <dgm:spPr/>
      <dgm:t>
        <a:bodyPr/>
        <a:lstStyle/>
        <a:p>
          <a:endParaRPr lang="en-US"/>
        </a:p>
      </dgm:t>
    </dgm:pt>
    <dgm:pt modelId="{C1727E1F-1F37-4C81-8A09-D2F730A2FE69}">
      <dgm:prSet phldrT="[Text]" custT="1"/>
      <dgm:spPr/>
      <dgm:t>
        <a:bodyPr/>
        <a:lstStyle/>
        <a:p>
          <a:r>
            <a:rPr lang="en-US" sz="1600" dirty="0"/>
            <a:t>Being supportive</a:t>
          </a:r>
        </a:p>
      </dgm:t>
    </dgm:pt>
    <dgm:pt modelId="{8F8BF675-7136-419A-9B10-CEEE33D1EA31}" type="parTrans" cxnId="{6991FF57-5F6C-4820-B41A-3A034B4DF785}">
      <dgm:prSet/>
      <dgm:spPr/>
      <dgm:t>
        <a:bodyPr/>
        <a:lstStyle/>
        <a:p>
          <a:endParaRPr lang="en-US"/>
        </a:p>
      </dgm:t>
    </dgm:pt>
    <dgm:pt modelId="{D3CD6203-7185-4644-833A-965D21F89198}" type="sibTrans" cxnId="{6991FF57-5F6C-4820-B41A-3A034B4DF785}">
      <dgm:prSet/>
      <dgm:spPr/>
      <dgm:t>
        <a:bodyPr/>
        <a:lstStyle/>
        <a:p>
          <a:endParaRPr lang="en-US"/>
        </a:p>
      </dgm:t>
    </dgm:pt>
    <dgm:pt modelId="{4050EC13-3A68-4483-A7B8-CA5BA46931A3}">
      <dgm:prSet phldrT="[Text]" custT="1"/>
      <dgm:spPr/>
      <dgm:t>
        <a:bodyPr/>
        <a:lstStyle/>
        <a:p>
          <a:r>
            <a:rPr lang="en-US" sz="1600" dirty="0"/>
            <a:t>Being empathetic</a:t>
          </a:r>
        </a:p>
      </dgm:t>
    </dgm:pt>
    <dgm:pt modelId="{DCB8D027-005F-4F24-BC36-6DEA41D3E08C}" type="parTrans" cxnId="{DF267790-7E88-4323-8A82-F41AFE66382F}">
      <dgm:prSet/>
      <dgm:spPr/>
      <dgm:t>
        <a:bodyPr/>
        <a:lstStyle/>
        <a:p>
          <a:endParaRPr lang="en-US"/>
        </a:p>
      </dgm:t>
    </dgm:pt>
    <dgm:pt modelId="{956E2057-C46D-4A98-BB4C-81D846F29403}" type="sibTrans" cxnId="{DF267790-7E88-4323-8A82-F41AFE66382F}">
      <dgm:prSet/>
      <dgm:spPr/>
      <dgm:t>
        <a:bodyPr/>
        <a:lstStyle/>
        <a:p>
          <a:endParaRPr lang="en-US"/>
        </a:p>
      </dgm:t>
    </dgm:pt>
    <dgm:pt modelId="{67681A08-4A3A-4DC9-BD14-A5495C682D7C}">
      <dgm:prSet phldrT="[Text]" custT="1"/>
      <dgm:spPr/>
      <dgm:t>
        <a:bodyPr/>
        <a:lstStyle/>
        <a:p>
          <a:r>
            <a:rPr lang="en-US" sz="1600" dirty="0"/>
            <a:t>Being patient</a:t>
          </a:r>
        </a:p>
      </dgm:t>
    </dgm:pt>
    <dgm:pt modelId="{022B9B2F-7E97-4A88-A4D8-2F93B9E55C97}" type="sibTrans" cxnId="{2A76335F-8D93-45DB-8423-14C7606093A9}">
      <dgm:prSet/>
      <dgm:spPr/>
      <dgm:t>
        <a:bodyPr/>
        <a:lstStyle/>
        <a:p>
          <a:endParaRPr lang="en-US"/>
        </a:p>
      </dgm:t>
    </dgm:pt>
    <dgm:pt modelId="{565D40BF-C001-433D-8BAF-7D437B7F200F}" type="parTrans" cxnId="{2A76335F-8D93-45DB-8423-14C7606093A9}">
      <dgm:prSet/>
      <dgm:spPr/>
      <dgm:t>
        <a:bodyPr/>
        <a:lstStyle/>
        <a:p>
          <a:endParaRPr lang="en-US"/>
        </a:p>
      </dgm:t>
    </dgm:pt>
    <dgm:pt modelId="{28871FC5-CE23-4152-A8DC-453ED9E57650}" type="pres">
      <dgm:prSet presAssocID="{4F705833-B7F8-4C36-A2C2-DAD314ED8B35}" presName="Name0" presStyleCnt="0">
        <dgm:presLayoutVars>
          <dgm:chMax val="1"/>
          <dgm:dir/>
          <dgm:animLvl val="ctr"/>
          <dgm:resizeHandles val="exact"/>
        </dgm:presLayoutVars>
      </dgm:prSet>
      <dgm:spPr/>
    </dgm:pt>
    <dgm:pt modelId="{D51E3B4B-DDEE-4279-B181-92FA28568E42}" type="pres">
      <dgm:prSet presAssocID="{55018B03-5440-40B5-AC6B-23A7566EC0BC}" presName="centerShape" presStyleLbl="node0" presStyleIdx="0" presStyleCnt="1" custScaleX="132068" custScaleY="71943" custLinFactNeighborY="2750"/>
      <dgm:spPr/>
    </dgm:pt>
    <dgm:pt modelId="{41952B4B-E7B4-4253-BFDE-AC1830A107E3}" type="pres">
      <dgm:prSet presAssocID="{8F8BF675-7136-419A-9B10-CEEE33D1EA31}" presName="parTrans" presStyleLbl="sibTrans2D1" presStyleIdx="0" presStyleCnt="3"/>
      <dgm:spPr/>
    </dgm:pt>
    <dgm:pt modelId="{30373E6F-DA47-4A30-8BF6-39116CC3B17F}" type="pres">
      <dgm:prSet presAssocID="{8F8BF675-7136-419A-9B10-CEEE33D1EA31}" presName="connectorText" presStyleLbl="sibTrans2D1" presStyleIdx="0" presStyleCnt="3"/>
      <dgm:spPr/>
    </dgm:pt>
    <dgm:pt modelId="{3291AFF7-492D-4B85-86E1-32CD0FF412B1}" type="pres">
      <dgm:prSet presAssocID="{C1727E1F-1F37-4C81-8A09-D2F730A2FE69}" presName="node" presStyleLbl="node1" presStyleIdx="0" presStyleCnt="3" custScaleX="126071" custScaleY="72262" custRadScaleRad="101821">
        <dgm:presLayoutVars>
          <dgm:bulletEnabled val="1"/>
        </dgm:presLayoutVars>
      </dgm:prSet>
      <dgm:spPr/>
    </dgm:pt>
    <dgm:pt modelId="{C5699BCE-FAFF-41AE-AFF8-4851CA564213}" type="pres">
      <dgm:prSet presAssocID="{565D40BF-C001-433D-8BAF-7D437B7F200F}" presName="parTrans" presStyleLbl="sibTrans2D1" presStyleIdx="1" presStyleCnt="3"/>
      <dgm:spPr/>
    </dgm:pt>
    <dgm:pt modelId="{6755AF77-20AC-4925-A50D-ACF4C424898C}" type="pres">
      <dgm:prSet presAssocID="{565D40BF-C001-433D-8BAF-7D437B7F200F}" presName="connectorText" presStyleLbl="sibTrans2D1" presStyleIdx="1" presStyleCnt="3"/>
      <dgm:spPr/>
    </dgm:pt>
    <dgm:pt modelId="{B6056752-1F5D-4D63-8A74-60DCE3ECB99A}" type="pres">
      <dgm:prSet presAssocID="{67681A08-4A3A-4DC9-BD14-A5495C682D7C}" presName="node" presStyleLbl="node1" presStyleIdx="1" presStyleCnt="3" custRadScaleRad="127733" custRadScaleInc="-39909">
        <dgm:presLayoutVars>
          <dgm:bulletEnabled val="1"/>
        </dgm:presLayoutVars>
      </dgm:prSet>
      <dgm:spPr/>
    </dgm:pt>
    <dgm:pt modelId="{73DD2686-26C8-41EE-9A6C-B77B5892793C}" type="pres">
      <dgm:prSet presAssocID="{DCB8D027-005F-4F24-BC36-6DEA41D3E08C}" presName="parTrans" presStyleLbl="sibTrans2D1" presStyleIdx="2" presStyleCnt="3"/>
      <dgm:spPr/>
    </dgm:pt>
    <dgm:pt modelId="{907BFD6F-D3EE-45F1-9059-7BF2179CF475}" type="pres">
      <dgm:prSet presAssocID="{DCB8D027-005F-4F24-BC36-6DEA41D3E08C}" presName="connectorText" presStyleLbl="sibTrans2D1" presStyleIdx="2" presStyleCnt="3"/>
      <dgm:spPr/>
    </dgm:pt>
    <dgm:pt modelId="{2EC494EF-6607-4980-B49D-61F3F3F79B7C}" type="pres">
      <dgm:prSet presAssocID="{4050EC13-3A68-4483-A7B8-CA5BA46931A3}" presName="node" presStyleLbl="node1" presStyleIdx="2" presStyleCnt="3" custScaleX="120624" custScaleY="85102" custRadScaleRad="136648" custRadScaleInc="38847">
        <dgm:presLayoutVars>
          <dgm:bulletEnabled val="1"/>
        </dgm:presLayoutVars>
      </dgm:prSet>
      <dgm:spPr/>
    </dgm:pt>
  </dgm:ptLst>
  <dgm:cxnLst>
    <dgm:cxn modelId="{5E883C2A-F92A-4023-8D82-F2E68B9E8424}" type="presOf" srcId="{8F8BF675-7136-419A-9B10-CEEE33D1EA31}" destId="{41952B4B-E7B4-4253-BFDE-AC1830A107E3}" srcOrd="0" destOrd="0" presId="urn:microsoft.com/office/officeart/2005/8/layout/radial5"/>
    <dgm:cxn modelId="{55C4DC5C-0942-4976-8C1F-F5E850797728}" type="presOf" srcId="{DCB8D027-005F-4F24-BC36-6DEA41D3E08C}" destId="{907BFD6F-D3EE-45F1-9059-7BF2179CF475}" srcOrd="1" destOrd="0" presId="urn:microsoft.com/office/officeart/2005/8/layout/radial5"/>
    <dgm:cxn modelId="{2A76335F-8D93-45DB-8423-14C7606093A9}" srcId="{55018B03-5440-40B5-AC6B-23A7566EC0BC}" destId="{67681A08-4A3A-4DC9-BD14-A5495C682D7C}" srcOrd="1" destOrd="0" parTransId="{565D40BF-C001-433D-8BAF-7D437B7F200F}" sibTransId="{022B9B2F-7E97-4A88-A4D8-2F93B9E55C97}"/>
    <dgm:cxn modelId="{0CD39C63-4EC5-4AC2-851C-7A7BD7C63695}" type="presOf" srcId="{4F705833-B7F8-4C36-A2C2-DAD314ED8B35}" destId="{28871FC5-CE23-4152-A8DC-453ED9E57650}" srcOrd="0" destOrd="0" presId="urn:microsoft.com/office/officeart/2005/8/layout/radial5"/>
    <dgm:cxn modelId="{FED8064B-C202-4B73-A958-7FCA46A8C832}" type="presOf" srcId="{67681A08-4A3A-4DC9-BD14-A5495C682D7C}" destId="{B6056752-1F5D-4D63-8A74-60DCE3ECB99A}" srcOrd="0" destOrd="0" presId="urn:microsoft.com/office/officeart/2005/8/layout/radial5"/>
    <dgm:cxn modelId="{6991FF57-5F6C-4820-B41A-3A034B4DF785}" srcId="{55018B03-5440-40B5-AC6B-23A7566EC0BC}" destId="{C1727E1F-1F37-4C81-8A09-D2F730A2FE69}" srcOrd="0" destOrd="0" parTransId="{8F8BF675-7136-419A-9B10-CEEE33D1EA31}" sibTransId="{D3CD6203-7185-4644-833A-965D21F89198}"/>
    <dgm:cxn modelId="{73BECF80-A932-4223-AB74-A87B9376DBC1}" type="presOf" srcId="{4050EC13-3A68-4483-A7B8-CA5BA46931A3}" destId="{2EC494EF-6607-4980-B49D-61F3F3F79B7C}" srcOrd="0" destOrd="0" presId="urn:microsoft.com/office/officeart/2005/8/layout/radial5"/>
    <dgm:cxn modelId="{DF267790-7E88-4323-8A82-F41AFE66382F}" srcId="{55018B03-5440-40B5-AC6B-23A7566EC0BC}" destId="{4050EC13-3A68-4483-A7B8-CA5BA46931A3}" srcOrd="2" destOrd="0" parTransId="{DCB8D027-005F-4F24-BC36-6DEA41D3E08C}" sibTransId="{956E2057-C46D-4A98-BB4C-81D846F29403}"/>
    <dgm:cxn modelId="{A3FB4EBE-19CB-43A6-BE86-1F8CD4257F24}" type="presOf" srcId="{8F8BF675-7136-419A-9B10-CEEE33D1EA31}" destId="{30373E6F-DA47-4A30-8BF6-39116CC3B17F}" srcOrd="1" destOrd="0" presId="urn:microsoft.com/office/officeart/2005/8/layout/radial5"/>
    <dgm:cxn modelId="{13B447C2-F4B7-4B0A-872A-5E50BFA05469}" srcId="{4F705833-B7F8-4C36-A2C2-DAD314ED8B35}" destId="{55018B03-5440-40B5-AC6B-23A7566EC0BC}" srcOrd="0" destOrd="0" parTransId="{A1E845BC-309B-4313-8E12-882AF0D3C734}" sibTransId="{45885A28-93A1-4DF6-933F-AA6620345B73}"/>
    <dgm:cxn modelId="{424E86D3-5642-4A32-8482-5C844928582F}" type="presOf" srcId="{565D40BF-C001-433D-8BAF-7D437B7F200F}" destId="{C5699BCE-FAFF-41AE-AFF8-4851CA564213}" srcOrd="0" destOrd="0" presId="urn:microsoft.com/office/officeart/2005/8/layout/radial5"/>
    <dgm:cxn modelId="{29EF78E1-6178-45B2-9F8E-C778AAD041D9}" type="presOf" srcId="{55018B03-5440-40B5-AC6B-23A7566EC0BC}" destId="{D51E3B4B-DDEE-4279-B181-92FA28568E42}" srcOrd="0" destOrd="0" presId="urn:microsoft.com/office/officeart/2005/8/layout/radial5"/>
    <dgm:cxn modelId="{0C4C4FF6-3812-4E4B-A3E0-2DC22C67150B}" type="presOf" srcId="{565D40BF-C001-433D-8BAF-7D437B7F200F}" destId="{6755AF77-20AC-4925-A50D-ACF4C424898C}" srcOrd="1" destOrd="0" presId="urn:microsoft.com/office/officeart/2005/8/layout/radial5"/>
    <dgm:cxn modelId="{794ED7F7-B552-4C39-8FFF-BDA749BE164E}" type="presOf" srcId="{DCB8D027-005F-4F24-BC36-6DEA41D3E08C}" destId="{73DD2686-26C8-41EE-9A6C-B77B5892793C}" srcOrd="0" destOrd="0" presId="urn:microsoft.com/office/officeart/2005/8/layout/radial5"/>
    <dgm:cxn modelId="{E7E585F9-2C9E-4D0A-A35A-DFD27864770A}" type="presOf" srcId="{C1727E1F-1F37-4C81-8A09-D2F730A2FE69}" destId="{3291AFF7-492D-4B85-86E1-32CD0FF412B1}" srcOrd="0" destOrd="0" presId="urn:microsoft.com/office/officeart/2005/8/layout/radial5"/>
    <dgm:cxn modelId="{E505E980-1894-4841-8CBD-3170D7FAF05A}" type="presParOf" srcId="{28871FC5-CE23-4152-A8DC-453ED9E57650}" destId="{D51E3B4B-DDEE-4279-B181-92FA28568E42}" srcOrd="0" destOrd="0" presId="urn:microsoft.com/office/officeart/2005/8/layout/radial5"/>
    <dgm:cxn modelId="{453CA1DE-1135-4C3F-83A6-F5663E5B85B0}" type="presParOf" srcId="{28871FC5-CE23-4152-A8DC-453ED9E57650}" destId="{41952B4B-E7B4-4253-BFDE-AC1830A107E3}" srcOrd="1" destOrd="0" presId="urn:microsoft.com/office/officeart/2005/8/layout/radial5"/>
    <dgm:cxn modelId="{EB5D4B57-DF9C-48C1-8DC7-4F449F4DF495}" type="presParOf" srcId="{41952B4B-E7B4-4253-BFDE-AC1830A107E3}" destId="{30373E6F-DA47-4A30-8BF6-39116CC3B17F}" srcOrd="0" destOrd="0" presId="urn:microsoft.com/office/officeart/2005/8/layout/radial5"/>
    <dgm:cxn modelId="{13CF9744-D708-40F8-BC92-31D7D0DA70D6}" type="presParOf" srcId="{28871FC5-CE23-4152-A8DC-453ED9E57650}" destId="{3291AFF7-492D-4B85-86E1-32CD0FF412B1}" srcOrd="2" destOrd="0" presId="urn:microsoft.com/office/officeart/2005/8/layout/radial5"/>
    <dgm:cxn modelId="{E1EE30FE-53C9-4E52-B220-6219F08FEF8C}" type="presParOf" srcId="{28871FC5-CE23-4152-A8DC-453ED9E57650}" destId="{C5699BCE-FAFF-41AE-AFF8-4851CA564213}" srcOrd="3" destOrd="0" presId="urn:microsoft.com/office/officeart/2005/8/layout/radial5"/>
    <dgm:cxn modelId="{64DAF926-A550-40FB-A1A4-C94512D2CCC5}" type="presParOf" srcId="{C5699BCE-FAFF-41AE-AFF8-4851CA564213}" destId="{6755AF77-20AC-4925-A50D-ACF4C424898C}" srcOrd="0" destOrd="0" presId="urn:microsoft.com/office/officeart/2005/8/layout/radial5"/>
    <dgm:cxn modelId="{223E13DA-8A0F-417B-8973-42442915D5BD}" type="presParOf" srcId="{28871FC5-CE23-4152-A8DC-453ED9E57650}" destId="{B6056752-1F5D-4D63-8A74-60DCE3ECB99A}" srcOrd="4" destOrd="0" presId="urn:microsoft.com/office/officeart/2005/8/layout/radial5"/>
    <dgm:cxn modelId="{2076DC68-6C43-4159-92DA-161B79ACCBD2}" type="presParOf" srcId="{28871FC5-CE23-4152-A8DC-453ED9E57650}" destId="{73DD2686-26C8-41EE-9A6C-B77B5892793C}" srcOrd="5" destOrd="0" presId="urn:microsoft.com/office/officeart/2005/8/layout/radial5"/>
    <dgm:cxn modelId="{8DABE331-0422-45B7-915E-C7A2C4187B48}" type="presParOf" srcId="{73DD2686-26C8-41EE-9A6C-B77B5892793C}" destId="{907BFD6F-D3EE-45F1-9059-7BF2179CF475}" srcOrd="0" destOrd="0" presId="urn:microsoft.com/office/officeart/2005/8/layout/radial5"/>
    <dgm:cxn modelId="{1EFF0C73-E86C-4F04-956A-7A25417BA97B}" type="presParOf" srcId="{28871FC5-CE23-4152-A8DC-453ED9E57650}" destId="{2EC494EF-6607-4980-B49D-61F3F3F79B7C}"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32F28E-A366-4936-92CB-46AD9F1C3D71}"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25F603AC-D921-4E93-9AB0-1AA42FBB45F8}">
      <dgm:prSet phldrT="[Text]"/>
      <dgm:spPr/>
      <dgm:t>
        <a:bodyPr/>
        <a:lstStyle/>
        <a:p>
          <a:r>
            <a:rPr lang="en-US" dirty="0"/>
            <a:t>Useful tips</a:t>
          </a:r>
        </a:p>
      </dgm:t>
    </dgm:pt>
    <dgm:pt modelId="{2349D101-B6B7-4C45-B290-0A30B9D2165D}" type="parTrans" cxnId="{97E1B871-985B-4A17-9E5D-F0BE82410A34}">
      <dgm:prSet/>
      <dgm:spPr/>
      <dgm:t>
        <a:bodyPr/>
        <a:lstStyle/>
        <a:p>
          <a:endParaRPr lang="en-US"/>
        </a:p>
      </dgm:t>
    </dgm:pt>
    <dgm:pt modelId="{72D33D7C-FC81-43DB-A202-E339A6348E67}" type="sibTrans" cxnId="{97E1B871-985B-4A17-9E5D-F0BE82410A34}">
      <dgm:prSet/>
      <dgm:spPr/>
      <dgm:t>
        <a:bodyPr/>
        <a:lstStyle/>
        <a:p>
          <a:endParaRPr lang="en-US"/>
        </a:p>
      </dgm:t>
    </dgm:pt>
    <dgm:pt modelId="{1369FCDA-3DD4-49F0-8440-A94E43B3601E}">
      <dgm:prSet phldrT="[Text]" custT="1"/>
      <dgm:spPr/>
      <dgm:t>
        <a:bodyPr/>
        <a:lstStyle/>
        <a:p>
          <a:r>
            <a:rPr lang="en-US" sz="1600" dirty="0"/>
            <a:t>Simplify</a:t>
          </a:r>
        </a:p>
      </dgm:t>
    </dgm:pt>
    <dgm:pt modelId="{589451B2-D13C-478D-BD73-863E6B81134D}" type="parTrans" cxnId="{A8C66981-ABCA-4331-9C8F-6F29332FF7ED}">
      <dgm:prSet/>
      <dgm:spPr/>
      <dgm:t>
        <a:bodyPr/>
        <a:lstStyle/>
        <a:p>
          <a:endParaRPr lang="en-US"/>
        </a:p>
      </dgm:t>
    </dgm:pt>
    <dgm:pt modelId="{2967DE2A-D5AD-439A-8252-E66D2D37C456}" type="sibTrans" cxnId="{A8C66981-ABCA-4331-9C8F-6F29332FF7ED}">
      <dgm:prSet/>
      <dgm:spPr/>
      <dgm:t>
        <a:bodyPr/>
        <a:lstStyle/>
        <a:p>
          <a:endParaRPr lang="en-US"/>
        </a:p>
      </dgm:t>
    </dgm:pt>
    <dgm:pt modelId="{BF33B1A9-20FC-4D09-AB31-8858B8C7482D}">
      <dgm:prSet phldrT="[Text]" custT="1"/>
      <dgm:spPr/>
      <dgm:t>
        <a:bodyPr/>
        <a:lstStyle/>
        <a:p>
          <a:r>
            <a:rPr lang="en-US" sz="1600" dirty="0"/>
            <a:t>Associate</a:t>
          </a:r>
        </a:p>
      </dgm:t>
    </dgm:pt>
    <dgm:pt modelId="{6F983AD6-425A-4ADA-B329-525D4061828F}" type="parTrans" cxnId="{08A3F4AE-016A-4E05-B577-D95A02F7EECF}">
      <dgm:prSet/>
      <dgm:spPr/>
      <dgm:t>
        <a:bodyPr/>
        <a:lstStyle/>
        <a:p>
          <a:endParaRPr lang="en-US"/>
        </a:p>
      </dgm:t>
    </dgm:pt>
    <dgm:pt modelId="{1912F3CE-6358-4CD6-B8DA-FABD2645E5FF}" type="sibTrans" cxnId="{08A3F4AE-016A-4E05-B577-D95A02F7EECF}">
      <dgm:prSet/>
      <dgm:spPr/>
      <dgm:t>
        <a:bodyPr/>
        <a:lstStyle/>
        <a:p>
          <a:endParaRPr lang="en-US"/>
        </a:p>
      </dgm:t>
    </dgm:pt>
    <dgm:pt modelId="{7F2939BA-9D66-4484-8F97-CCFAED8EA3AB}">
      <dgm:prSet phldrT="[Text]" custT="1"/>
      <dgm:spPr/>
      <dgm:t>
        <a:bodyPr/>
        <a:lstStyle/>
        <a:p>
          <a:r>
            <a:rPr lang="en-US" sz="1600" dirty="0"/>
            <a:t>Understanding</a:t>
          </a:r>
        </a:p>
      </dgm:t>
    </dgm:pt>
    <dgm:pt modelId="{EA426FDA-F045-4178-AABB-CFC37B128615}" type="parTrans" cxnId="{A9D27784-114B-4A89-8E67-9A5E148FF221}">
      <dgm:prSet/>
      <dgm:spPr/>
      <dgm:t>
        <a:bodyPr/>
        <a:lstStyle/>
        <a:p>
          <a:endParaRPr lang="en-US"/>
        </a:p>
      </dgm:t>
    </dgm:pt>
    <dgm:pt modelId="{2AB78794-8E41-4839-B5F6-FB6A0E59BFD6}" type="sibTrans" cxnId="{A9D27784-114B-4A89-8E67-9A5E148FF221}">
      <dgm:prSet/>
      <dgm:spPr/>
      <dgm:t>
        <a:bodyPr/>
        <a:lstStyle/>
        <a:p>
          <a:endParaRPr lang="en-US"/>
        </a:p>
      </dgm:t>
    </dgm:pt>
    <dgm:pt modelId="{B0B9C508-0DB7-47D0-8199-B7B2A9313E93}">
      <dgm:prSet phldrT="[Text]" custT="1"/>
      <dgm:spPr/>
      <dgm:t>
        <a:bodyPr/>
        <a:lstStyle/>
        <a:p>
          <a:r>
            <a:rPr lang="en-US" sz="1600" dirty="0"/>
            <a:t>Reduce</a:t>
          </a:r>
        </a:p>
      </dgm:t>
    </dgm:pt>
    <dgm:pt modelId="{91F41474-12A3-47BE-B431-3EFBE8ABFF03}" type="parTrans" cxnId="{934942DA-55CF-45F5-A7AF-A36A6A40E34E}">
      <dgm:prSet/>
      <dgm:spPr/>
      <dgm:t>
        <a:bodyPr/>
        <a:lstStyle/>
        <a:p>
          <a:endParaRPr lang="en-US"/>
        </a:p>
      </dgm:t>
    </dgm:pt>
    <dgm:pt modelId="{E30BD82C-2D58-4F9B-BF02-D8DC36BC9155}" type="sibTrans" cxnId="{934942DA-55CF-45F5-A7AF-A36A6A40E34E}">
      <dgm:prSet/>
      <dgm:spPr/>
      <dgm:t>
        <a:bodyPr/>
        <a:lstStyle/>
        <a:p>
          <a:endParaRPr lang="en-US"/>
        </a:p>
      </dgm:t>
    </dgm:pt>
    <dgm:pt modelId="{FC0FF2EE-2D6B-42DB-9997-6792C5B3A4A7}">
      <dgm:prSet phldrT="[Text]" custT="1"/>
      <dgm:spPr/>
      <dgm:t>
        <a:bodyPr/>
        <a:lstStyle/>
        <a:p>
          <a:r>
            <a:rPr lang="en-US" sz="1600" dirty="0"/>
            <a:t>Don’t overload</a:t>
          </a:r>
        </a:p>
      </dgm:t>
    </dgm:pt>
    <dgm:pt modelId="{A0C2F74A-9E13-429E-B58D-DCEF30691BB6}" type="parTrans" cxnId="{4D3F926B-9D5B-438D-9634-49B9FC364C2F}">
      <dgm:prSet/>
      <dgm:spPr/>
      <dgm:t>
        <a:bodyPr/>
        <a:lstStyle/>
        <a:p>
          <a:endParaRPr lang="en-US"/>
        </a:p>
      </dgm:t>
    </dgm:pt>
    <dgm:pt modelId="{54147EE2-7491-43AC-93A4-D3815A7F4F84}" type="sibTrans" cxnId="{4D3F926B-9D5B-438D-9634-49B9FC364C2F}">
      <dgm:prSet/>
      <dgm:spPr/>
      <dgm:t>
        <a:bodyPr/>
        <a:lstStyle/>
        <a:p>
          <a:endParaRPr lang="en-US"/>
        </a:p>
      </dgm:t>
    </dgm:pt>
    <dgm:pt modelId="{0806B4F7-C84A-4494-B366-FF3D81356FE1}">
      <dgm:prSet phldrT="[Text]" custT="1"/>
      <dgm:spPr/>
      <dgm:t>
        <a:bodyPr/>
        <a:lstStyle/>
        <a:p>
          <a:r>
            <a:rPr lang="en-US" sz="1600" dirty="0"/>
            <a:t>Organise</a:t>
          </a:r>
        </a:p>
      </dgm:t>
    </dgm:pt>
    <dgm:pt modelId="{A25D4797-CBC4-4809-863F-EFBE9FE203EF}" type="parTrans" cxnId="{4E0ECE5B-B397-44BD-853C-4094134CB1D9}">
      <dgm:prSet/>
      <dgm:spPr/>
      <dgm:t>
        <a:bodyPr/>
        <a:lstStyle/>
        <a:p>
          <a:endParaRPr lang="en-US"/>
        </a:p>
      </dgm:t>
    </dgm:pt>
    <dgm:pt modelId="{BEC4115B-077A-4A73-88CC-3360E0336A3E}" type="sibTrans" cxnId="{4E0ECE5B-B397-44BD-853C-4094134CB1D9}">
      <dgm:prSet/>
      <dgm:spPr/>
      <dgm:t>
        <a:bodyPr/>
        <a:lstStyle/>
        <a:p>
          <a:endParaRPr lang="en-US"/>
        </a:p>
      </dgm:t>
    </dgm:pt>
    <dgm:pt modelId="{50A081F4-02E1-406B-9709-DC1DD369B825}">
      <dgm:prSet phldrT="[Text]" custT="1"/>
      <dgm:spPr/>
      <dgm:t>
        <a:bodyPr/>
        <a:lstStyle/>
        <a:p>
          <a:r>
            <a:rPr lang="en-US" sz="1600" dirty="0"/>
            <a:t>Rehearsal</a:t>
          </a:r>
        </a:p>
      </dgm:t>
    </dgm:pt>
    <dgm:pt modelId="{FE8D903A-732B-47D4-BD1A-204B5124265C}" type="parTrans" cxnId="{6C504F42-523B-44DF-8A23-4278DCEC566F}">
      <dgm:prSet/>
      <dgm:spPr/>
      <dgm:t>
        <a:bodyPr/>
        <a:lstStyle/>
        <a:p>
          <a:endParaRPr lang="en-US"/>
        </a:p>
      </dgm:t>
    </dgm:pt>
    <dgm:pt modelId="{0E47E14D-ED12-4CD8-A1E0-875FAA0FC1EC}" type="sibTrans" cxnId="{6C504F42-523B-44DF-8A23-4278DCEC566F}">
      <dgm:prSet/>
      <dgm:spPr/>
      <dgm:t>
        <a:bodyPr/>
        <a:lstStyle/>
        <a:p>
          <a:endParaRPr lang="en-US"/>
        </a:p>
      </dgm:t>
    </dgm:pt>
    <dgm:pt modelId="{A87AEA0C-249C-489D-A036-7F8E5D86239E}">
      <dgm:prSet phldrT="[Text]" custT="1"/>
      <dgm:spPr/>
      <dgm:t>
        <a:bodyPr/>
        <a:lstStyle/>
        <a:p>
          <a:r>
            <a:rPr lang="en-US" sz="1600" dirty="0"/>
            <a:t>Setting</a:t>
          </a:r>
        </a:p>
      </dgm:t>
    </dgm:pt>
    <dgm:pt modelId="{B340632C-FDAE-4228-A0AE-D9B2B1139FFD}" type="parTrans" cxnId="{416B6848-05B8-4012-98A8-0764E10BFC81}">
      <dgm:prSet/>
      <dgm:spPr/>
      <dgm:t>
        <a:bodyPr/>
        <a:lstStyle/>
        <a:p>
          <a:endParaRPr lang="en-US"/>
        </a:p>
      </dgm:t>
    </dgm:pt>
    <dgm:pt modelId="{594A0A94-2B92-4392-8085-BDC905333C9C}" type="sibTrans" cxnId="{416B6848-05B8-4012-98A8-0764E10BFC81}">
      <dgm:prSet/>
      <dgm:spPr/>
      <dgm:t>
        <a:bodyPr/>
        <a:lstStyle/>
        <a:p>
          <a:endParaRPr lang="en-US"/>
        </a:p>
      </dgm:t>
    </dgm:pt>
    <dgm:pt modelId="{DE1EEE03-BCD8-4E72-83CB-6B34A9E0EC12}" type="pres">
      <dgm:prSet presAssocID="{0532F28E-A366-4936-92CB-46AD9F1C3D71}" presName="Name0" presStyleCnt="0">
        <dgm:presLayoutVars>
          <dgm:chMax val="1"/>
          <dgm:dir/>
          <dgm:animLvl val="ctr"/>
          <dgm:resizeHandles val="exact"/>
        </dgm:presLayoutVars>
      </dgm:prSet>
      <dgm:spPr/>
    </dgm:pt>
    <dgm:pt modelId="{87D58262-2B33-4757-AADD-43F247538F2E}" type="pres">
      <dgm:prSet presAssocID="{25F603AC-D921-4E93-9AB0-1AA42FBB45F8}" presName="centerShape" presStyleLbl="node0" presStyleIdx="0" presStyleCnt="1" custLinFactNeighborX="3365" custLinFactNeighborY="1001"/>
      <dgm:spPr/>
    </dgm:pt>
    <dgm:pt modelId="{96A1C926-3E61-413E-AE46-196EF3D4CA9C}" type="pres">
      <dgm:prSet presAssocID="{589451B2-D13C-478D-BD73-863E6B81134D}" presName="parTrans" presStyleLbl="sibTrans2D1" presStyleIdx="0" presStyleCnt="8"/>
      <dgm:spPr/>
    </dgm:pt>
    <dgm:pt modelId="{89DFBFF8-03A6-4715-9B7F-4EB67D6CA0C0}" type="pres">
      <dgm:prSet presAssocID="{589451B2-D13C-478D-BD73-863E6B81134D}" presName="connectorText" presStyleLbl="sibTrans2D1" presStyleIdx="0" presStyleCnt="8"/>
      <dgm:spPr/>
    </dgm:pt>
    <dgm:pt modelId="{F5AA9862-62AD-4D9B-9844-0BA0233DE84A}" type="pres">
      <dgm:prSet presAssocID="{1369FCDA-3DD4-49F0-8440-A94E43B3601E}" presName="node" presStyleLbl="node1" presStyleIdx="0" presStyleCnt="8" custRadScaleRad="99610" custRadScaleInc="17217">
        <dgm:presLayoutVars>
          <dgm:bulletEnabled val="1"/>
        </dgm:presLayoutVars>
      </dgm:prSet>
      <dgm:spPr/>
    </dgm:pt>
    <dgm:pt modelId="{8CEB05C6-FFE0-4B53-B026-169D4F040ED4}" type="pres">
      <dgm:prSet presAssocID="{6F983AD6-425A-4ADA-B329-525D4061828F}" presName="parTrans" presStyleLbl="sibTrans2D1" presStyleIdx="1" presStyleCnt="8"/>
      <dgm:spPr/>
    </dgm:pt>
    <dgm:pt modelId="{53F6FDE4-2802-4D27-9CAF-18BD0B5753B2}" type="pres">
      <dgm:prSet presAssocID="{6F983AD6-425A-4ADA-B329-525D4061828F}" presName="connectorText" presStyleLbl="sibTrans2D1" presStyleIdx="1" presStyleCnt="8"/>
      <dgm:spPr/>
    </dgm:pt>
    <dgm:pt modelId="{34351573-A9D9-4F1A-B0AA-91134B5FA7A6}" type="pres">
      <dgm:prSet presAssocID="{BF33B1A9-20FC-4D09-AB31-8858B8C7482D}" presName="node" presStyleLbl="node1" presStyleIdx="1" presStyleCnt="8" custScaleX="124066" custScaleY="110459" custRadScaleRad="113862" custRadScaleInc="26908">
        <dgm:presLayoutVars>
          <dgm:bulletEnabled val="1"/>
        </dgm:presLayoutVars>
      </dgm:prSet>
      <dgm:spPr/>
    </dgm:pt>
    <dgm:pt modelId="{8A8CA203-1ADA-4561-9958-C424B3A4BABD}" type="pres">
      <dgm:prSet presAssocID="{EA426FDA-F045-4178-AABB-CFC37B128615}" presName="parTrans" presStyleLbl="sibTrans2D1" presStyleIdx="2" presStyleCnt="8"/>
      <dgm:spPr/>
    </dgm:pt>
    <dgm:pt modelId="{E13D9657-C928-4FF9-AD26-E06347F1199A}" type="pres">
      <dgm:prSet presAssocID="{EA426FDA-F045-4178-AABB-CFC37B128615}" presName="connectorText" presStyleLbl="sibTrans2D1" presStyleIdx="2" presStyleCnt="8"/>
      <dgm:spPr/>
    </dgm:pt>
    <dgm:pt modelId="{8FC18D58-C0FC-4379-BD0B-DD6B72027326}" type="pres">
      <dgm:prSet presAssocID="{7F2939BA-9D66-4484-8F97-CCFAED8EA3AB}" presName="node" presStyleLbl="node1" presStyleIdx="2" presStyleCnt="8" custScaleX="182975" custScaleY="98567" custRadScaleRad="119624" custRadScaleInc="6095">
        <dgm:presLayoutVars>
          <dgm:bulletEnabled val="1"/>
        </dgm:presLayoutVars>
      </dgm:prSet>
      <dgm:spPr/>
    </dgm:pt>
    <dgm:pt modelId="{73786D38-BA43-4877-B216-1F025F1423AB}" type="pres">
      <dgm:prSet presAssocID="{91F41474-12A3-47BE-B431-3EFBE8ABFF03}" presName="parTrans" presStyleLbl="sibTrans2D1" presStyleIdx="3" presStyleCnt="8"/>
      <dgm:spPr/>
    </dgm:pt>
    <dgm:pt modelId="{9AFE6E65-EEDB-4B87-8602-9D02B4E79E27}" type="pres">
      <dgm:prSet presAssocID="{91F41474-12A3-47BE-B431-3EFBE8ABFF03}" presName="connectorText" presStyleLbl="sibTrans2D1" presStyleIdx="3" presStyleCnt="8"/>
      <dgm:spPr/>
    </dgm:pt>
    <dgm:pt modelId="{52969401-FA57-4C3E-8BC0-C55C5BF9E687}" type="pres">
      <dgm:prSet presAssocID="{B0B9C508-0DB7-47D0-8199-B7B2A9313E93}" presName="node" presStyleLbl="node1" presStyleIdx="3" presStyleCnt="8" custScaleX="110324" custScaleY="96303" custRadScaleRad="121115" custRadScaleInc="-36104">
        <dgm:presLayoutVars>
          <dgm:bulletEnabled val="1"/>
        </dgm:presLayoutVars>
      </dgm:prSet>
      <dgm:spPr/>
    </dgm:pt>
    <dgm:pt modelId="{4958F2DA-2E23-4D68-832E-7D8780EB4AE2}" type="pres">
      <dgm:prSet presAssocID="{A0C2F74A-9E13-429E-B58D-DCEF30691BB6}" presName="parTrans" presStyleLbl="sibTrans2D1" presStyleIdx="4" presStyleCnt="8"/>
      <dgm:spPr/>
    </dgm:pt>
    <dgm:pt modelId="{28892A48-5113-4D49-A7D2-932F99BC46DF}" type="pres">
      <dgm:prSet presAssocID="{A0C2F74A-9E13-429E-B58D-DCEF30691BB6}" presName="connectorText" presStyleLbl="sibTrans2D1" presStyleIdx="4" presStyleCnt="8"/>
      <dgm:spPr/>
    </dgm:pt>
    <dgm:pt modelId="{1F57DBE5-6A6B-4CE0-ACD9-246A42B21CB1}" type="pres">
      <dgm:prSet presAssocID="{FC0FF2EE-2D6B-42DB-9997-6792C5B3A4A7}" presName="node" presStyleLbl="node1" presStyleIdx="4" presStyleCnt="8" custScaleX="153661" custScaleY="94141" custRadScaleRad="101127" custRadScaleInc="-16958">
        <dgm:presLayoutVars>
          <dgm:bulletEnabled val="1"/>
        </dgm:presLayoutVars>
      </dgm:prSet>
      <dgm:spPr/>
    </dgm:pt>
    <dgm:pt modelId="{64C7F284-EB27-46AF-98CC-2A3A0224CA4C}" type="pres">
      <dgm:prSet presAssocID="{A25D4797-CBC4-4809-863F-EFBE9FE203EF}" presName="parTrans" presStyleLbl="sibTrans2D1" presStyleIdx="5" presStyleCnt="8"/>
      <dgm:spPr/>
    </dgm:pt>
    <dgm:pt modelId="{9E1B229C-14D5-4BA2-9246-ED5F179D65C6}" type="pres">
      <dgm:prSet presAssocID="{A25D4797-CBC4-4809-863F-EFBE9FE203EF}" presName="connectorText" presStyleLbl="sibTrans2D1" presStyleIdx="5" presStyleCnt="8"/>
      <dgm:spPr/>
    </dgm:pt>
    <dgm:pt modelId="{87135399-BFA8-4690-B3E4-A0D9DD33FB01}" type="pres">
      <dgm:prSet presAssocID="{0806B4F7-C84A-4494-B366-FF3D81356FE1}" presName="node" presStyleLbl="node1" presStyleIdx="5" presStyleCnt="8" custScaleX="138665" custScaleY="103627" custRadScaleRad="114909" custRadScaleInc="19399">
        <dgm:presLayoutVars>
          <dgm:bulletEnabled val="1"/>
        </dgm:presLayoutVars>
      </dgm:prSet>
      <dgm:spPr/>
    </dgm:pt>
    <dgm:pt modelId="{5DE94645-60C2-401C-B040-EBF3A425AADE}" type="pres">
      <dgm:prSet presAssocID="{FE8D903A-732B-47D4-BD1A-204B5124265C}" presName="parTrans" presStyleLbl="sibTrans2D1" presStyleIdx="6" presStyleCnt="8"/>
      <dgm:spPr/>
    </dgm:pt>
    <dgm:pt modelId="{B4BAD4B7-95D6-461E-9D51-259150C9BD06}" type="pres">
      <dgm:prSet presAssocID="{FE8D903A-732B-47D4-BD1A-204B5124265C}" presName="connectorText" presStyleLbl="sibTrans2D1" presStyleIdx="6" presStyleCnt="8"/>
      <dgm:spPr/>
    </dgm:pt>
    <dgm:pt modelId="{D706817B-F497-45CF-98F4-290F9A11BEC2}" type="pres">
      <dgm:prSet presAssocID="{50A081F4-02E1-406B-9709-DC1DD369B825}" presName="node" presStyleLbl="node1" presStyleIdx="6" presStyleCnt="8" custScaleX="137199" custScaleY="101497" custRadScaleRad="106717" custRadScaleInc="-4777">
        <dgm:presLayoutVars>
          <dgm:bulletEnabled val="1"/>
        </dgm:presLayoutVars>
      </dgm:prSet>
      <dgm:spPr/>
    </dgm:pt>
    <dgm:pt modelId="{135A9795-5232-44C7-B0B6-740768EBE3BC}" type="pres">
      <dgm:prSet presAssocID="{B340632C-FDAE-4228-A0AE-D9B2B1139FFD}" presName="parTrans" presStyleLbl="sibTrans2D1" presStyleIdx="7" presStyleCnt="8"/>
      <dgm:spPr/>
    </dgm:pt>
    <dgm:pt modelId="{47DB8698-2018-40B1-8BA6-0D8EE3E53A3A}" type="pres">
      <dgm:prSet presAssocID="{B340632C-FDAE-4228-A0AE-D9B2B1139FFD}" presName="connectorText" presStyleLbl="sibTrans2D1" presStyleIdx="7" presStyleCnt="8"/>
      <dgm:spPr/>
    </dgm:pt>
    <dgm:pt modelId="{F4DBAC08-4A1C-4A3D-96B9-CAF4C8B85869}" type="pres">
      <dgm:prSet presAssocID="{A87AEA0C-249C-489D-A036-7F8E5D86239E}" presName="node" presStyleLbl="node1" presStyleIdx="7" presStyleCnt="8" custScaleX="122401" custScaleY="99367">
        <dgm:presLayoutVars>
          <dgm:bulletEnabled val="1"/>
        </dgm:presLayoutVars>
      </dgm:prSet>
      <dgm:spPr/>
    </dgm:pt>
  </dgm:ptLst>
  <dgm:cxnLst>
    <dgm:cxn modelId="{F5712900-F9B3-4E86-B6FA-79054D04A8BC}" type="presOf" srcId="{50A081F4-02E1-406B-9709-DC1DD369B825}" destId="{D706817B-F497-45CF-98F4-290F9A11BEC2}" srcOrd="0" destOrd="0" presId="urn:microsoft.com/office/officeart/2005/8/layout/radial5"/>
    <dgm:cxn modelId="{D98B3801-88B7-461C-8D75-4BADB5C73E44}" type="presOf" srcId="{B340632C-FDAE-4228-A0AE-D9B2B1139FFD}" destId="{135A9795-5232-44C7-B0B6-740768EBE3BC}" srcOrd="0" destOrd="0" presId="urn:microsoft.com/office/officeart/2005/8/layout/radial5"/>
    <dgm:cxn modelId="{84473E02-2F0C-4CE5-B0A5-0CD63AE96AE9}" type="presOf" srcId="{EA426FDA-F045-4178-AABB-CFC37B128615}" destId="{E13D9657-C928-4FF9-AD26-E06347F1199A}" srcOrd="1" destOrd="0" presId="urn:microsoft.com/office/officeart/2005/8/layout/radial5"/>
    <dgm:cxn modelId="{5119EB07-E4F5-408A-A356-5364C5AA4B9E}" type="presOf" srcId="{1369FCDA-3DD4-49F0-8440-A94E43B3601E}" destId="{F5AA9862-62AD-4D9B-9844-0BA0233DE84A}" srcOrd="0" destOrd="0" presId="urn:microsoft.com/office/officeart/2005/8/layout/radial5"/>
    <dgm:cxn modelId="{D468BF1A-9F2A-42DF-B427-1E2E6D42D3C2}" type="presOf" srcId="{25F603AC-D921-4E93-9AB0-1AA42FBB45F8}" destId="{87D58262-2B33-4757-AADD-43F247538F2E}" srcOrd="0" destOrd="0" presId="urn:microsoft.com/office/officeart/2005/8/layout/radial5"/>
    <dgm:cxn modelId="{5627D41F-9CAF-4D4B-9897-6E8209AFF8F2}" type="presOf" srcId="{589451B2-D13C-478D-BD73-863E6B81134D}" destId="{96A1C926-3E61-413E-AE46-196EF3D4CA9C}" srcOrd="0" destOrd="0" presId="urn:microsoft.com/office/officeart/2005/8/layout/radial5"/>
    <dgm:cxn modelId="{BB5F1F24-09C5-4310-87E8-13194DAA619F}" type="presOf" srcId="{BF33B1A9-20FC-4D09-AB31-8858B8C7482D}" destId="{34351573-A9D9-4F1A-B0AA-91134B5FA7A6}" srcOrd="0" destOrd="0" presId="urn:microsoft.com/office/officeart/2005/8/layout/radial5"/>
    <dgm:cxn modelId="{4E0ECE5B-B397-44BD-853C-4094134CB1D9}" srcId="{25F603AC-D921-4E93-9AB0-1AA42FBB45F8}" destId="{0806B4F7-C84A-4494-B366-FF3D81356FE1}" srcOrd="5" destOrd="0" parTransId="{A25D4797-CBC4-4809-863F-EFBE9FE203EF}" sibTransId="{BEC4115B-077A-4A73-88CC-3360E0336A3E}"/>
    <dgm:cxn modelId="{57C7F161-04E8-4973-A328-800E0028E345}" type="presOf" srcId="{7F2939BA-9D66-4484-8F97-CCFAED8EA3AB}" destId="{8FC18D58-C0FC-4379-BD0B-DD6B72027326}" srcOrd="0" destOrd="0" presId="urn:microsoft.com/office/officeart/2005/8/layout/radial5"/>
    <dgm:cxn modelId="{6C504F42-523B-44DF-8A23-4278DCEC566F}" srcId="{25F603AC-D921-4E93-9AB0-1AA42FBB45F8}" destId="{50A081F4-02E1-406B-9709-DC1DD369B825}" srcOrd="6" destOrd="0" parTransId="{FE8D903A-732B-47D4-BD1A-204B5124265C}" sibTransId="{0E47E14D-ED12-4CD8-A1E0-875FAA0FC1EC}"/>
    <dgm:cxn modelId="{942FFA66-BC8E-4E41-976B-86055106A80D}" type="presOf" srcId="{A87AEA0C-249C-489D-A036-7F8E5D86239E}" destId="{F4DBAC08-4A1C-4A3D-96B9-CAF4C8B85869}" srcOrd="0" destOrd="0" presId="urn:microsoft.com/office/officeart/2005/8/layout/radial5"/>
    <dgm:cxn modelId="{416B6848-05B8-4012-98A8-0764E10BFC81}" srcId="{25F603AC-D921-4E93-9AB0-1AA42FBB45F8}" destId="{A87AEA0C-249C-489D-A036-7F8E5D86239E}" srcOrd="7" destOrd="0" parTransId="{B340632C-FDAE-4228-A0AE-D9B2B1139FFD}" sibTransId="{594A0A94-2B92-4392-8085-BDC905333C9C}"/>
    <dgm:cxn modelId="{7596C44A-1DBF-4C74-8329-D8F197EAB95A}" type="presOf" srcId="{A25D4797-CBC4-4809-863F-EFBE9FE203EF}" destId="{64C7F284-EB27-46AF-98CC-2A3A0224CA4C}" srcOrd="0" destOrd="0" presId="urn:microsoft.com/office/officeart/2005/8/layout/radial5"/>
    <dgm:cxn modelId="{4D3F926B-9D5B-438D-9634-49B9FC364C2F}" srcId="{25F603AC-D921-4E93-9AB0-1AA42FBB45F8}" destId="{FC0FF2EE-2D6B-42DB-9997-6792C5B3A4A7}" srcOrd="4" destOrd="0" parTransId="{A0C2F74A-9E13-429E-B58D-DCEF30691BB6}" sibTransId="{54147EE2-7491-43AC-93A4-D3815A7F4F84}"/>
    <dgm:cxn modelId="{E2A02E4D-59BF-4B7D-AC4B-789CC9B4816F}" type="presOf" srcId="{A25D4797-CBC4-4809-863F-EFBE9FE203EF}" destId="{9E1B229C-14D5-4BA2-9246-ED5F179D65C6}" srcOrd="1" destOrd="0" presId="urn:microsoft.com/office/officeart/2005/8/layout/radial5"/>
    <dgm:cxn modelId="{97E1B871-985B-4A17-9E5D-F0BE82410A34}" srcId="{0532F28E-A366-4936-92CB-46AD9F1C3D71}" destId="{25F603AC-D921-4E93-9AB0-1AA42FBB45F8}" srcOrd="0" destOrd="0" parTransId="{2349D101-B6B7-4C45-B290-0A30B9D2165D}" sibTransId="{72D33D7C-FC81-43DB-A202-E339A6348E67}"/>
    <dgm:cxn modelId="{EA4D8654-01C9-48F8-9BFB-426E7CD1B0E1}" type="presOf" srcId="{0806B4F7-C84A-4494-B366-FF3D81356FE1}" destId="{87135399-BFA8-4690-B3E4-A0D9DD33FB01}" srcOrd="0" destOrd="0" presId="urn:microsoft.com/office/officeart/2005/8/layout/radial5"/>
    <dgm:cxn modelId="{43533455-8100-4484-AB21-CB1ACCA7D068}" type="presOf" srcId="{FE8D903A-732B-47D4-BD1A-204B5124265C}" destId="{B4BAD4B7-95D6-461E-9D51-259150C9BD06}" srcOrd="1" destOrd="0" presId="urn:microsoft.com/office/officeart/2005/8/layout/radial5"/>
    <dgm:cxn modelId="{A8C66981-ABCA-4331-9C8F-6F29332FF7ED}" srcId="{25F603AC-D921-4E93-9AB0-1AA42FBB45F8}" destId="{1369FCDA-3DD4-49F0-8440-A94E43B3601E}" srcOrd="0" destOrd="0" parTransId="{589451B2-D13C-478D-BD73-863E6B81134D}" sibTransId="{2967DE2A-D5AD-439A-8252-E66D2D37C456}"/>
    <dgm:cxn modelId="{A9D27784-114B-4A89-8E67-9A5E148FF221}" srcId="{25F603AC-D921-4E93-9AB0-1AA42FBB45F8}" destId="{7F2939BA-9D66-4484-8F97-CCFAED8EA3AB}" srcOrd="2" destOrd="0" parTransId="{EA426FDA-F045-4178-AABB-CFC37B128615}" sibTransId="{2AB78794-8E41-4839-B5F6-FB6A0E59BFD6}"/>
    <dgm:cxn modelId="{BDED738A-3012-4851-9525-E9B7A84CA90B}" type="presOf" srcId="{91F41474-12A3-47BE-B431-3EFBE8ABFF03}" destId="{9AFE6E65-EEDB-4B87-8602-9D02B4E79E27}" srcOrd="1" destOrd="0" presId="urn:microsoft.com/office/officeart/2005/8/layout/radial5"/>
    <dgm:cxn modelId="{2C0F1D8C-05B5-45FC-843B-EECCAD71E05B}" type="presOf" srcId="{91F41474-12A3-47BE-B431-3EFBE8ABFF03}" destId="{73786D38-BA43-4877-B216-1F025F1423AB}" srcOrd="0" destOrd="0" presId="urn:microsoft.com/office/officeart/2005/8/layout/radial5"/>
    <dgm:cxn modelId="{2A43398C-43B6-4457-906F-E92167F4A379}" type="presOf" srcId="{FC0FF2EE-2D6B-42DB-9997-6792C5B3A4A7}" destId="{1F57DBE5-6A6B-4CE0-ACD9-246A42B21CB1}" srcOrd="0" destOrd="0" presId="urn:microsoft.com/office/officeart/2005/8/layout/radial5"/>
    <dgm:cxn modelId="{AD01BB97-7B54-40FF-88E2-BB4FF033951F}" type="presOf" srcId="{A0C2F74A-9E13-429E-B58D-DCEF30691BB6}" destId="{4958F2DA-2E23-4D68-832E-7D8780EB4AE2}" srcOrd="0" destOrd="0" presId="urn:microsoft.com/office/officeart/2005/8/layout/radial5"/>
    <dgm:cxn modelId="{078C379C-8C32-4714-AAB9-BBAEEFADD5B3}" type="presOf" srcId="{6F983AD6-425A-4ADA-B329-525D4061828F}" destId="{8CEB05C6-FFE0-4B53-B026-169D4F040ED4}" srcOrd="0" destOrd="0" presId="urn:microsoft.com/office/officeart/2005/8/layout/radial5"/>
    <dgm:cxn modelId="{ED47E4A7-07B9-45FB-8A6A-177509DFD77A}" type="presOf" srcId="{A0C2F74A-9E13-429E-B58D-DCEF30691BB6}" destId="{28892A48-5113-4D49-A7D2-932F99BC46DF}" srcOrd="1" destOrd="0" presId="urn:microsoft.com/office/officeart/2005/8/layout/radial5"/>
    <dgm:cxn modelId="{3A5C74AB-7087-40BA-9B22-67C8988B1FA9}" type="presOf" srcId="{EA426FDA-F045-4178-AABB-CFC37B128615}" destId="{8A8CA203-1ADA-4561-9958-C424B3A4BABD}" srcOrd="0" destOrd="0" presId="urn:microsoft.com/office/officeart/2005/8/layout/radial5"/>
    <dgm:cxn modelId="{107664AE-FC9E-4ABE-89EB-8A195F5F262B}" type="presOf" srcId="{589451B2-D13C-478D-BD73-863E6B81134D}" destId="{89DFBFF8-03A6-4715-9B7F-4EB67D6CA0C0}" srcOrd="1" destOrd="0" presId="urn:microsoft.com/office/officeart/2005/8/layout/radial5"/>
    <dgm:cxn modelId="{08A3F4AE-016A-4E05-B577-D95A02F7EECF}" srcId="{25F603AC-D921-4E93-9AB0-1AA42FBB45F8}" destId="{BF33B1A9-20FC-4D09-AB31-8858B8C7482D}" srcOrd="1" destOrd="0" parTransId="{6F983AD6-425A-4ADA-B329-525D4061828F}" sibTransId="{1912F3CE-6358-4CD6-B8DA-FABD2645E5FF}"/>
    <dgm:cxn modelId="{5710DBC8-3916-4099-9433-33A5FC601F0F}" type="presOf" srcId="{6F983AD6-425A-4ADA-B329-525D4061828F}" destId="{53F6FDE4-2802-4D27-9CAF-18BD0B5753B2}" srcOrd="1" destOrd="0" presId="urn:microsoft.com/office/officeart/2005/8/layout/radial5"/>
    <dgm:cxn modelId="{934942DA-55CF-45F5-A7AF-A36A6A40E34E}" srcId="{25F603AC-D921-4E93-9AB0-1AA42FBB45F8}" destId="{B0B9C508-0DB7-47D0-8199-B7B2A9313E93}" srcOrd="3" destOrd="0" parTransId="{91F41474-12A3-47BE-B431-3EFBE8ABFF03}" sibTransId="{E30BD82C-2D58-4F9B-BF02-D8DC36BC9155}"/>
    <dgm:cxn modelId="{9B9081E1-49CD-45FA-913A-9C9B12C906DA}" type="presOf" srcId="{B0B9C508-0DB7-47D0-8199-B7B2A9313E93}" destId="{52969401-FA57-4C3E-8BC0-C55C5BF9E687}" srcOrd="0" destOrd="0" presId="urn:microsoft.com/office/officeart/2005/8/layout/radial5"/>
    <dgm:cxn modelId="{F0CACFED-0791-4F87-B58B-E4BB5C1FF889}" type="presOf" srcId="{0532F28E-A366-4936-92CB-46AD9F1C3D71}" destId="{DE1EEE03-BCD8-4E72-83CB-6B34A9E0EC12}" srcOrd="0" destOrd="0" presId="urn:microsoft.com/office/officeart/2005/8/layout/radial5"/>
    <dgm:cxn modelId="{2C3287F5-93F7-4A03-84A0-05598CDC9549}" type="presOf" srcId="{B340632C-FDAE-4228-A0AE-D9B2B1139FFD}" destId="{47DB8698-2018-40B1-8BA6-0D8EE3E53A3A}" srcOrd="1" destOrd="0" presId="urn:microsoft.com/office/officeart/2005/8/layout/radial5"/>
    <dgm:cxn modelId="{770989FF-0006-4492-B5CD-744D03B5549D}" type="presOf" srcId="{FE8D903A-732B-47D4-BD1A-204B5124265C}" destId="{5DE94645-60C2-401C-B040-EBF3A425AADE}" srcOrd="0" destOrd="0" presId="urn:microsoft.com/office/officeart/2005/8/layout/radial5"/>
    <dgm:cxn modelId="{6AA62359-B569-4564-AAA2-AA89F8C95DB4}" type="presParOf" srcId="{DE1EEE03-BCD8-4E72-83CB-6B34A9E0EC12}" destId="{87D58262-2B33-4757-AADD-43F247538F2E}" srcOrd="0" destOrd="0" presId="urn:microsoft.com/office/officeart/2005/8/layout/radial5"/>
    <dgm:cxn modelId="{2E57BED1-849E-441C-ACD3-C68145889EB4}" type="presParOf" srcId="{DE1EEE03-BCD8-4E72-83CB-6B34A9E0EC12}" destId="{96A1C926-3E61-413E-AE46-196EF3D4CA9C}" srcOrd="1" destOrd="0" presId="urn:microsoft.com/office/officeart/2005/8/layout/radial5"/>
    <dgm:cxn modelId="{84B7F1AF-DBD5-456A-B536-6EB43C62EC6C}" type="presParOf" srcId="{96A1C926-3E61-413E-AE46-196EF3D4CA9C}" destId="{89DFBFF8-03A6-4715-9B7F-4EB67D6CA0C0}" srcOrd="0" destOrd="0" presId="urn:microsoft.com/office/officeart/2005/8/layout/radial5"/>
    <dgm:cxn modelId="{DE4AD3B6-721E-40BE-BF59-0243C1A6A9D6}" type="presParOf" srcId="{DE1EEE03-BCD8-4E72-83CB-6B34A9E0EC12}" destId="{F5AA9862-62AD-4D9B-9844-0BA0233DE84A}" srcOrd="2" destOrd="0" presId="urn:microsoft.com/office/officeart/2005/8/layout/radial5"/>
    <dgm:cxn modelId="{0E89BDF4-4940-4061-8105-D39073416BEA}" type="presParOf" srcId="{DE1EEE03-BCD8-4E72-83CB-6B34A9E0EC12}" destId="{8CEB05C6-FFE0-4B53-B026-169D4F040ED4}" srcOrd="3" destOrd="0" presId="urn:microsoft.com/office/officeart/2005/8/layout/radial5"/>
    <dgm:cxn modelId="{6C8C2394-5838-449C-AE1A-1B5443CBE0E2}" type="presParOf" srcId="{8CEB05C6-FFE0-4B53-B026-169D4F040ED4}" destId="{53F6FDE4-2802-4D27-9CAF-18BD0B5753B2}" srcOrd="0" destOrd="0" presId="urn:microsoft.com/office/officeart/2005/8/layout/radial5"/>
    <dgm:cxn modelId="{1EE9E2C4-27B6-4E76-B035-7132BE39EF1A}" type="presParOf" srcId="{DE1EEE03-BCD8-4E72-83CB-6B34A9E0EC12}" destId="{34351573-A9D9-4F1A-B0AA-91134B5FA7A6}" srcOrd="4" destOrd="0" presId="urn:microsoft.com/office/officeart/2005/8/layout/radial5"/>
    <dgm:cxn modelId="{683318D4-E9DA-4BA4-B749-22B7E7EF36B5}" type="presParOf" srcId="{DE1EEE03-BCD8-4E72-83CB-6B34A9E0EC12}" destId="{8A8CA203-1ADA-4561-9958-C424B3A4BABD}" srcOrd="5" destOrd="0" presId="urn:microsoft.com/office/officeart/2005/8/layout/radial5"/>
    <dgm:cxn modelId="{2C3C1FA5-CBFB-4C32-AF85-FED5234B7CFC}" type="presParOf" srcId="{8A8CA203-1ADA-4561-9958-C424B3A4BABD}" destId="{E13D9657-C928-4FF9-AD26-E06347F1199A}" srcOrd="0" destOrd="0" presId="urn:microsoft.com/office/officeart/2005/8/layout/radial5"/>
    <dgm:cxn modelId="{2CA86C57-F5D6-4928-B85E-F7CDC486A085}" type="presParOf" srcId="{DE1EEE03-BCD8-4E72-83CB-6B34A9E0EC12}" destId="{8FC18D58-C0FC-4379-BD0B-DD6B72027326}" srcOrd="6" destOrd="0" presId="urn:microsoft.com/office/officeart/2005/8/layout/radial5"/>
    <dgm:cxn modelId="{69E86208-4526-4290-B155-DF6882CB7469}" type="presParOf" srcId="{DE1EEE03-BCD8-4E72-83CB-6B34A9E0EC12}" destId="{73786D38-BA43-4877-B216-1F025F1423AB}" srcOrd="7" destOrd="0" presId="urn:microsoft.com/office/officeart/2005/8/layout/radial5"/>
    <dgm:cxn modelId="{534AECFB-C270-4F49-91D2-CEDDF420253B}" type="presParOf" srcId="{73786D38-BA43-4877-B216-1F025F1423AB}" destId="{9AFE6E65-EEDB-4B87-8602-9D02B4E79E27}" srcOrd="0" destOrd="0" presId="urn:microsoft.com/office/officeart/2005/8/layout/radial5"/>
    <dgm:cxn modelId="{8780CAF8-22A0-4823-88A1-4E514AD8D99C}" type="presParOf" srcId="{DE1EEE03-BCD8-4E72-83CB-6B34A9E0EC12}" destId="{52969401-FA57-4C3E-8BC0-C55C5BF9E687}" srcOrd="8" destOrd="0" presId="urn:microsoft.com/office/officeart/2005/8/layout/radial5"/>
    <dgm:cxn modelId="{EB763888-7BE8-4A10-AC35-2A841BFB6301}" type="presParOf" srcId="{DE1EEE03-BCD8-4E72-83CB-6B34A9E0EC12}" destId="{4958F2DA-2E23-4D68-832E-7D8780EB4AE2}" srcOrd="9" destOrd="0" presId="urn:microsoft.com/office/officeart/2005/8/layout/radial5"/>
    <dgm:cxn modelId="{096DE85B-81AA-4988-A9F9-0F2518073516}" type="presParOf" srcId="{4958F2DA-2E23-4D68-832E-7D8780EB4AE2}" destId="{28892A48-5113-4D49-A7D2-932F99BC46DF}" srcOrd="0" destOrd="0" presId="urn:microsoft.com/office/officeart/2005/8/layout/radial5"/>
    <dgm:cxn modelId="{5D79D40F-24B1-4639-BF4B-EB09D69E3353}" type="presParOf" srcId="{DE1EEE03-BCD8-4E72-83CB-6B34A9E0EC12}" destId="{1F57DBE5-6A6B-4CE0-ACD9-246A42B21CB1}" srcOrd="10" destOrd="0" presId="urn:microsoft.com/office/officeart/2005/8/layout/radial5"/>
    <dgm:cxn modelId="{1E3A963A-C0C4-4EE5-99CC-48030F287D4F}" type="presParOf" srcId="{DE1EEE03-BCD8-4E72-83CB-6B34A9E0EC12}" destId="{64C7F284-EB27-46AF-98CC-2A3A0224CA4C}" srcOrd="11" destOrd="0" presId="urn:microsoft.com/office/officeart/2005/8/layout/radial5"/>
    <dgm:cxn modelId="{9BDAFB99-4260-4099-9A4C-EED71B187488}" type="presParOf" srcId="{64C7F284-EB27-46AF-98CC-2A3A0224CA4C}" destId="{9E1B229C-14D5-4BA2-9246-ED5F179D65C6}" srcOrd="0" destOrd="0" presId="urn:microsoft.com/office/officeart/2005/8/layout/radial5"/>
    <dgm:cxn modelId="{92CE231B-09C5-4435-983D-524A0DC000BD}" type="presParOf" srcId="{DE1EEE03-BCD8-4E72-83CB-6B34A9E0EC12}" destId="{87135399-BFA8-4690-B3E4-A0D9DD33FB01}" srcOrd="12" destOrd="0" presId="urn:microsoft.com/office/officeart/2005/8/layout/radial5"/>
    <dgm:cxn modelId="{7233E6D7-C3E3-4EA7-AEC0-ED3A5787FC97}" type="presParOf" srcId="{DE1EEE03-BCD8-4E72-83CB-6B34A9E0EC12}" destId="{5DE94645-60C2-401C-B040-EBF3A425AADE}" srcOrd="13" destOrd="0" presId="urn:microsoft.com/office/officeart/2005/8/layout/radial5"/>
    <dgm:cxn modelId="{519E00D7-E715-42F2-8F24-4B6229211B8A}" type="presParOf" srcId="{5DE94645-60C2-401C-B040-EBF3A425AADE}" destId="{B4BAD4B7-95D6-461E-9D51-259150C9BD06}" srcOrd="0" destOrd="0" presId="urn:microsoft.com/office/officeart/2005/8/layout/radial5"/>
    <dgm:cxn modelId="{6F81A3AD-4F47-4756-A603-1BDB8242695A}" type="presParOf" srcId="{DE1EEE03-BCD8-4E72-83CB-6B34A9E0EC12}" destId="{D706817B-F497-45CF-98F4-290F9A11BEC2}" srcOrd="14" destOrd="0" presId="urn:microsoft.com/office/officeart/2005/8/layout/radial5"/>
    <dgm:cxn modelId="{2A7315EE-DC49-49D9-8AEC-81F8D945B9A4}" type="presParOf" srcId="{DE1EEE03-BCD8-4E72-83CB-6B34A9E0EC12}" destId="{135A9795-5232-44C7-B0B6-740768EBE3BC}" srcOrd="15" destOrd="0" presId="urn:microsoft.com/office/officeart/2005/8/layout/radial5"/>
    <dgm:cxn modelId="{CDC37021-11B0-401A-93B0-A4A601BCEA17}" type="presParOf" srcId="{135A9795-5232-44C7-B0B6-740768EBE3BC}" destId="{47DB8698-2018-40B1-8BA6-0D8EE3E53A3A}" srcOrd="0" destOrd="0" presId="urn:microsoft.com/office/officeart/2005/8/layout/radial5"/>
    <dgm:cxn modelId="{68FA174C-7620-41DB-922A-4A2B8C5E834D}" type="presParOf" srcId="{DE1EEE03-BCD8-4E72-83CB-6B34A9E0EC12}" destId="{F4DBAC08-4A1C-4A3D-96B9-CAF4C8B85869}" srcOrd="1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FF5B999-FF0E-4BF8-AE57-B8C1E9C36207}"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A8CFDE8A-B90B-498C-BD19-8A2C31665201}">
      <dgm:prSet phldrT="[Text]"/>
      <dgm:spPr/>
      <dgm:t>
        <a:bodyPr/>
        <a:lstStyle/>
        <a:p>
          <a:r>
            <a:rPr lang="en-US" dirty="0"/>
            <a:t>Useful tips</a:t>
          </a:r>
        </a:p>
      </dgm:t>
    </dgm:pt>
    <dgm:pt modelId="{D0519C0A-BF8C-4CF8-B806-2B8ED608AD75}" type="parTrans" cxnId="{21B93FDB-55F1-49EE-A0D5-932F7868D216}">
      <dgm:prSet/>
      <dgm:spPr/>
      <dgm:t>
        <a:bodyPr/>
        <a:lstStyle/>
        <a:p>
          <a:endParaRPr lang="en-US"/>
        </a:p>
      </dgm:t>
    </dgm:pt>
    <dgm:pt modelId="{F32B4D49-9DA1-4C80-A0AD-DB1A0D770B12}" type="sibTrans" cxnId="{21B93FDB-55F1-49EE-A0D5-932F7868D216}">
      <dgm:prSet/>
      <dgm:spPr/>
      <dgm:t>
        <a:bodyPr/>
        <a:lstStyle/>
        <a:p>
          <a:endParaRPr lang="en-US"/>
        </a:p>
      </dgm:t>
    </dgm:pt>
    <dgm:pt modelId="{37961198-B4E1-4AEA-8351-B549CE9E51FF}">
      <dgm:prSet phldrT="[Text]" custT="1"/>
      <dgm:spPr/>
      <dgm:t>
        <a:bodyPr/>
        <a:lstStyle/>
        <a:p>
          <a:r>
            <a:rPr lang="en-US" sz="2000" dirty="0"/>
            <a:t>Prompts</a:t>
          </a:r>
        </a:p>
      </dgm:t>
    </dgm:pt>
    <dgm:pt modelId="{417C71E5-0701-4168-8333-3AF251E089BC}" type="parTrans" cxnId="{C5851E0D-4B5E-472A-AB5B-E62EE1633A02}">
      <dgm:prSet/>
      <dgm:spPr/>
      <dgm:t>
        <a:bodyPr/>
        <a:lstStyle/>
        <a:p>
          <a:endParaRPr lang="en-US"/>
        </a:p>
      </dgm:t>
    </dgm:pt>
    <dgm:pt modelId="{C6160639-F4F2-4D7F-9F18-2BD6FFF61A2A}" type="sibTrans" cxnId="{C5851E0D-4B5E-472A-AB5B-E62EE1633A02}">
      <dgm:prSet/>
      <dgm:spPr/>
      <dgm:t>
        <a:bodyPr/>
        <a:lstStyle/>
        <a:p>
          <a:endParaRPr lang="en-US"/>
        </a:p>
      </dgm:t>
    </dgm:pt>
    <dgm:pt modelId="{C5A6903B-14F1-47D2-96F9-67D4AA90AAFB}">
      <dgm:prSet phldrT="[Text]" custT="1"/>
      <dgm:spPr/>
      <dgm:t>
        <a:bodyPr/>
        <a:lstStyle/>
        <a:p>
          <a:r>
            <a:rPr lang="en-US" sz="2000" dirty="0"/>
            <a:t>Similarities</a:t>
          </a:r>
        </a:p>
      </dgm:t>
    </dgm:pt>
    <dgm:pt modelId="{10A493C0-BBC6-4551-AE98-FAA9D1B0E5B5}" type="parTrans" cxnId="{1509E83C-6D8E-42E6-8E06-5D5C1522081A}">
      <dgm:prSet/>
      <dgm:spPr/>
      <dgm:t>
        <a:bodyPr/>
        <a:lstStyle/>
        <a:p>
          <a:endParaRPr lang="en-US"/>
        </a:p>
      </dgm:t>
    </dgm:pt>
    <dgm:pt modelId="{4CE9F748-5639-4C72-B772-9E4CAA907560}" type="sibTrans" cxnId="{1509E83C-6D8E-42E6-8E06-5D5C1522081A}">
      <dgm:prSet/>
      <dgm:spPr/>
      <dgm:t>
        <a:bodyPr/>
        <a:lstStyle/>
        <a:p>
          <a:endParaRPr lang="en-US"/>
        </a:p>
      </dgm:t>
    </dgm:pt>
    <dgm:pt modelId="{20AD8CC2-99C4-40B6-99F1-850565514949}">
      <dgm:prSet phldrT="[Text]" custT="1"/>
      <dgm:spPr/>
      <dgm:t>
        <a:bodyPr/>
        <a:lstStyle/>
        <a:p>
          <a:r>
            <a:rPr lang="en-US" sz="2000" dirty="0"/>
            <a:t>Mood</a:t>
          </a:r>
        </a:p>
      </dgm:t>
    </dgm:pt>
    <dgm:pt modelId="{9007BF31-6827-4EC8-B38C-BBF622AFC98C}" type="parTrans" cxnId="{1B405FDB-1ACF-4DDA-BC3C-F4765522460B}">
      <dgm:prSet/>
      <dgm:spPr/>
      <dgm:t>
        <a:bodyPr/>
        <a:lstStyle/>
        <a:p>
          <a:endParaRPr lang="en-US"/>
        </a:p>
      </dgm:t>
    </dgm:pt>
    <dgm:pt modelId="{A4021FEA-4978-4B0E-B1F2-EA2E482E15B6}" type="sibTrans" cxnId="{1B405FDB-1ACF-4DDA-BC3C-F4765522460B}">
      <dgm:prSet/>
      <dgm:spPr/>
      <dgm:t>
        <a:bodyPr/>
        <a:lstStyle/>
        <a:p>
          <a:endParaRPr lang="en-US"/>
        </a:p>
      </dgm:t>
    </dgm:pt>
    <dgm:pt modelId="{BDC90FD4-2258-4377-B207-9AD0D7D06AA0}" type="pres">
      <dgm:prSet presAssocID="{EFF5B999-FF0E-4BF8-AE57-B8C1E9C36207}" presName="Name0" presStyleCnt="0">
        <dgm:presLayoutVars>
          <dgm:chMax val="1"/>
          <dgm:dir/>
          <dgm:animLvl val="ctr"/>
          <dgm:resizeHandles val="exact"/>
        </dgm:presLayoutVars>
      </dgm:prSet>
      <dgm:spPr/>
    </dgm:pt>
    <dgm:pt modelId="{F060662A-0E45-4C2E-917A-52DB237DD942}" type="pres">
      <dgm:prSet presAssocID="{A8CFDE8A-B90B-498C-BD19-8A2C31665201}" presName="centerShape" presStyleLbl="node0" presStyleIdx="0" presStyleCnt="1"/>
      <dgm:spPr/>
    </dgm:pt>
    <dgm:pt modelId="{263218C7-FB73-430F-B573-FE16C2F52D6B}" type="pres">
      <dgm:prSet presAssocID="{417C71E5-0701-4168-8333-3AF251E089BC}" presName="parTrans" presStyleLbl="sibTrans2D1" presStyleIdx="0" presStyleCnt="3"/>
      <dgm:spPr/>
    </dgm:pt>
    <dgm:pt modelId="{8B38DA02-53BF-4435-B8B1-8E972BA6890F}" type="pres">
      <dgm:prSet presAssocID="{417C71E5-0701-4168-8333-3AF251E089BC}" presName="connectorText" presStyleLbl="sibTrans2D1" presStyleIdx="0" presStyleCnt="3"/>
      <dgm:spPr/>
    </dgm:pt>
    <dgm:pt modelId="{A42802DA-9EC5-4BD8-9A95-33737FF0956B}" type="pres">
      <dgm:prSet presAssocID="{37961198-B4E1-4AEA-8351-B549CE9E51FF}" presName="node" presStyleLbl="node1" presStyleIdx="0" presStyleCnt="3" custScaleX="117720">
        <dgm:presLayoutVars>
          <dgm:bulletEnabled val="1"/>
        </dgm:presLayoutVars>
      </dgm:prSet>
      <dgm:spPr/>
    </dgm:pt>
    <dgm:pt modelId="{9CE7BE14-6127-4171-853E-4B7CD3ACC89C}" type="pres">
      <dgm:prSet presAssocID="{10A493C0-BBC6-4551-AE98-FAA9D1B0E5B5}" presName="parTrans" presStyleLbl="sibTrans2D1" presStyleIdx="1" presStyleCnt="3"/>
      <dgm:spPr/>
    </dgm:pt>
    <dgm:pt modelId="{51C439F4-42C1-4693-82F0-3C0BD0375F94}" type="pres">
      <dgm:prSet presAssocID="{10A493C0-BBC6-4551-AE98-FAA9D1B0E5B5}" presName="connectorText" presStyleLbl="sibTrans2D1" presStyleIdx="1" presStyleCnt="3"/>
      <dgm:spPr/>
    </dgm:pt>
    <dgm:pt modelId="{4F93DADD-97BA-46DA-AEF1-C233F68E6651}" type="pres">
      <dgm:prSet presAssocID="{C5A6903B-14F1-47D2-96F9-67D4AA90AAFB}" presName="node" presStyleLbl="node1" presStyleIdx="1" presStyleCnt="3" custScaleX="120755" custRadScaleRad="140500" custRadScaleInc="-32091">
        <dgm:presLayoutVars>
          <dgm:bulletEnabled val="1"/>
        </dgm:presLayoutVars>
      </dgm:prSet>
      <dgm:spPr/>
    </dgm:pt>
    <dgm:pt modelId="{C653E253-E8B4-44D4-8808-48A8A99BF771}" type="pres">
      <dgm:prSet presAssocID="{9007BF31-6827-4EC8-B38C-BBF622AFC98C}" presName="parTrans" presStyleLbl="sibTrans2D1" presStyleIdx="2" presStyleCnt="3"/>
      <dgm:spPr/>
    </dgm:pt>
    <dgm:pt modelId="{849E2611-43FF-4751-A845-27DFF5AA02BB}" type="pres">
      <dgm:prSet presAssocID="{9007BF31-6827-4EC8-B38C-BBF622AFC98C}" presName="connectorText" presStyleLbl="sibTrans2D1" presStyleIdx="2" presStyleCnt="3"/>
      <dgm:spPr/>
    </dgm:pt>
    <dgm:pt modelId="{F1D46A3E-373A-4DA1-8029-61260E3F277B}" type="pres">
      <dgm:prSet presAssocID="{20AD8CC2-99C4-40B6-99F1-850565514949}" presName="node" presStyleLbl="node1" presStyleIdx="2" presStyleCnt="3" custScaleX="122270" custRadScaleRad="141563" custRadScaleInc="33790">
        <dgm:presLayoutVars>
          <dgm:bulletEnabled val="1"/>
        </dgm:presLayoutVars>
      </dgm:prSet>
      <dgm:spPr/>
    </dgm:pt>
  </dgm:ptLst>
  <dgm:cxnLst>
    <dgm:cxn modelId="{5F5A780A-B223-4267-9D90-FB28DF67C475}" type="presOf" srcId="{9007BF31-6827-4EC8-B38C-BBF622AFC98C}" destId="{C653E253-E8B4-44D4-8808-48A8A99BF771}" srcOrd="0" destOrd="0" presId="urn:microsoft.com/office/officeart/2005/8/layout/radial5"/>
    <dgm:cxn modelId="{C5851E0D-4B5E-472A-AB5B-E62EE1633A02}" srcId="{A8CFDE8A-B90B-498C-BD19-8A2C31665201}" destId="{37961198-B4E1-4AEA-8351-B549CE9E51FF}" srcOrd="0" destOrd="0" parTransId="{417C71E5-0701-4168-8333-3AF251E089BC}" sibTransId="{C6160639-F4F2-4D7F-9F18-2BD6FFF61A2A}"/>
    <dgm:cxn modelId="{1509E83C-6D8E-42E6-8E06-5D5C1522081A}" srcId="{A8CFDE8A-B90B-498C-BD19-8A2C31665201}" destId="{C5A6903B-14F1-47D2-96F9-67D4AA90AAFB}" srcOrd="1" destOrd="0" parTransId="{10A493C0-BBC6-4551-AE98-FAA9D1B0E5B5}" sibTransId="{4CE9F748-5639-4C72-B772-9E4CAA907560}"/>
    <dgm:cxn modelId="{93F80F5D-8A43-48C7-B59D-1D6CA56A5C72}" type="presOf" srcId="{EFF5B999-FF0E-4BF8-AE57-B8C1E9C36207}" destId="{BDC90FD4-2258-4377-B207-9AD0D7D06AA0}" srcOrd="0" destOrd="0" presId="urn:microsoft.com/office/officeart/2005/8/layout/radial5"/>
    <dgm:cxn modelId="{7EE9C264-7A1E-4E5D-B74F-329C8AEFFE9F}" type="presOf" srcId="{C5A6903B-14F1-47D2-96F9-67D4AA90AAFB}" destId="{4F93DADD-97BA-46DA-AEF1-C233F68E6651}" srcOrd="0" destOrd="0" presId="urn:microsoft.com/office/officeart/2005/8/layout/radial5"/>
    <dgm:cxn modelId="{366F3D5A-7295-47DC-95C6-55965FCC81E5}" type="presOf" srcId="{A8CFDE8A-B90B-498C-BD19-8A2C31665201}" destId="{F060662A-0E45-4C2E-917A-52DB237DD942}" srcOrd="0" destOrd="0" presId="urn:microsoft.com/office/officeart/2005/8/layout/radial5"/>
    <dgm:cxn modelId="{CD356292-75E3-4347-807B-2B9E4FD53760}" type="presOf" srcId="{20AD8CC2-99C4-40B6-99F1-850565514949}" destId="{F1D46A3E-373A-4DA1-8029-61260E3F277B}" srcOrd="0" destOrd="0" presId="urn:microsoft.com/office/officeart/2005/8/layout/radial5"/>
    <dgm:cxn modelId="{872C2599-151D-4DB0-9CB0-56BBFB818155}" type="presOf" srcId="{417C71E5-0701-4168-8333-3AF251E089BC}" destId="{263218C7-FB73-430F-B573-FE16C2F52D6B}" srcOrd="0" destOrd="0" presId="urn:microsoft.com/office/officeart/2005/8/layout/radial5"/>
    <dgm:cxn modelId="{9571D8BF-6370-4479-97AE-4837C07F8BBA}" type="presOf" srcId="{9007BF31-6827-4EC8-B38C-BBF622AFC98C}" destId="{849E2611-43FF-4751-A845-27DFF5AA02BB}" srcOrd="1" destOrd="0" presId="urn:microsoft.com/office/officeart/2005/8/layout/radial5"/>
    <dgm:cxn modelId="{FE7767D1-17F2-4E00-BCBE-CA18E09671AE}" type="presOf" srcId="{417C71E5-0701-4168-8333-3AF251E089BC}" destId="{8B38DA02-53BF-4435-B8B1-8E972BA6890F}" srcOrd="1" destOrd="0" presId="urn:microsoft.com/office/officeart/2005/8/layout/radial5"/>
    <dgm:cxn modelId="{165C31D3-08F0-48D1-BE5C-546C998D3E01}" type="presOf" srcId="{10A493C0-BBC6-4551-AE98-FAA9D1B0E5B5}" destId="{51C439F4-42C1-4693-82F0-3C0BD0375F94}" srcOrd="1" destOrd="0" presId="urn:microsoft.com/office/officeart/2005/8/layout/radial5"/>
    <dgm:cxn modelId="{21B93FDB-55F1-49EE-A0D5-932F7868D216}" srcId="{EFF5B999-FF0E-4BF8-AE57-B8C1E9C36207}" destId="{A8CFDE8A-B90B-498C-BD19-8A2C31665201}" srcOrd="0" destOrd="0" parTransId="{D0519C0A-BF8C-4CF8-B806-2B8ED608AD75}" sibTransId="{F32B4D49-9DA1-4C80-A0AD-DB1A0D770B12}"/>
    <dgm:cxn modelId="{1B405FDB-1ACF-4DDA-BC3C-F4765522460B}" srcId="{A8CFDE8A-B90B-498C-BD19-8A2C31665201}" destId="{20AD8CC2-99C4-40B6-99F1-850565514949}" srcOrd="2" destOrd="0" parTransId="{9007BF31-6827-4EC8-B38C-BBF622AFC98C}" sibTransId="{A4021FEA-4978-4B0E-B1F2-EA2E482E15B6}"/>
    <dgm:cxn modelId="{C01FDCE2-0FF5-4E64-848C-78F809A83605}" type="presOf" srcId="{37961198-B4E1-4AEA-8351-B549CE9E51FF}" destId="{A42802DA-9EC5-4BD8-9A95-33737FF0956B}" srcOrd="0" destOrd="0" presId="urn:microsoft.com/office/officeart/2005/8/layout/radial5"/>
    <dgm:cxn modelId="{0439FBEF-D835-4FBC-AA18-E592413FBA16}" type="presOf" srcId="{10A493C0-BBC6-4551-AE98-FAA9D1B0E5B5}" destId="{9CE7BE14-6127-4171-853E-4B7CD3ACC89C}" srcOrd="0" destOrd="0" presId="urn:microsoft.com/office/officeart/2005/8/layout/radial5"/>
    <dgm:cxn modelId="{A03F1822-8A13-479B-AC79-37A6060C00F6}" type="presParOf" srcId="{BDC90FD4-2258-4377-B207-9AD0D7D06AA0}" destId="{F060662A-0E45-4C2E-917A-52DB237DD942}" srcOrd="0" destOrd="0" presId="urn:microsoft.com/office/officeart/2005/8/layout/radial5"/>
    <dgm:cxn modelId="{823F4D3D-C178-446C-A1A0-5A451966A450}" type="presParOf" srcId="{BDC90FD4-2258-4377-B207-9AD0D7D06AA0}" destId="{263218C7-FB73-430F-B573-FE16C2F52D6B}" srcOrd="1" destOrd="0" presId="urn:microsoft.com/office/officeart/2005/8/layout/radial5"/>
    <dgm:cxn modelId="{839E1E81-BF1A-441F-8AF2-AF92BC61205C}" type="presParOf" srcId="{263218C7-FB73-430F-B573-FE16C2F52D6B}" destId="{8B38DA02-53BF-4435-B8B1-8E972BA6890F}" srcOrd="0" destOrd="0" presId="urn:microsoft.com/office/officeart/2005/8/layout/radial5"/>
    <dgm:cxn modelId="{00B10B66-9AAB-4BE6-9DC5-D6CA1293DD6C}" type="presParOf" srcId="{BDC90FD4-2258-4377-B207-9AD0D7D06AA0}" destId="{A42802DA-9EC5-4BD8-9A95-33737FF0956B}" srcOrd="2" destOrd="0" presId="urn:microsoft.com/office/officeart/2005/8/layout/radial5"/>
    <dgm:cxn modelId="{38636A08-0C6C-4E8F-B5A7-0D1C4206EE25}" type="presParOf" srcId="{BDC90FD4-2258-4377-B207-9AD0D7D06AA0}" destId="{9CE7BE14-6127-4171-853E-4B7CD3ACC89C}" srcOrd="3" destOrd="0" presId="urn:microsoft.com/office/officeart/2005/8/layout/radial5"/>
    <dgm:cxn modelId="{9ED35DB9-2C7E-44C5-BBDC-DA46F15B6830}" type="presParOf" srcId="{9CE7BE14-6127-4171-853E-4B7CD3ACC89C}" destId="{51C439F4-42C1-4693-82F0-3C0BD0375F94}" srcOrd="0" destOrd="0" presId="urn:microsoft.com/office/officeart/2005/8/layout/radial5"/>
    <dgm:cxn modelId="{E299EE62-0C37-4A1B-92C0-E005D497B31C}" type="presParOf" srcId="{BDC90FD4-2258-4377-B207-9AD0D7D06AA0}" destId="{4F93DADD-97BA-46DA-AEF1-C233F68E6651}" srcOrd="4" destOrd="0" presId="urn:microsoft.com/office/officeart/2005/8/layout/radial5"/>
    <dgm:cxn modelId="{BAF7D4B3-469B-486F-8C87-7CAE75AA50BB}" type="presParOf" srcId="{BDC90FD4-2258-4377-B207-9AD0D7D06AA0}" destId="{C653E253-E8B4-44D4-8808-48A8A99BF771}" srcOrd="5" destOrd="0" presId="urn:microsoft.com/office/officeart/2005/8/layout/radial5"/>
    <dgm:cxn modelId="{2BAD4FCD-92F4-4B26-98F1-B1EA61BB9CCB}" type="presParOf" srcId="{C653E253-E8B4-44D4-8808-48A8A99BF771}" destId="{849E2611-43FF-4751-A845-27DFF5AA02BB}" srcOrd="0" destOrd="0" presId="urn:microsoft.com/office/officeart/2005/8/layout/radial5"/>
    <dgm:cxn modelId="{8CAA06E6-9AB7-4C2F-A939-463EF0E22FD6}" type="presParOf" srcId="{BDC90FD4-2258-4377-B207-9AD0D7D06AA0}" destId="{F1D46A3E-373A-4DA1-8029-61260E3F277B}"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F7EFFD-6991-4BD7-847E-1B9C67016278}">
      <dsp:nvSpPr>
        <dsp:cNvPr id="0" name=""/>
        <dsp:cNvSpPr/>
      </dsp:nvSpPr>
      <dsp:spPr>
        <a:xfrm>
          <a:off x="3657096" y="1854820"/>
          <a:ext cx="862802" cy="862802"/>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Impact</a:t>
          </a:r>
        </a:p>
      </dsp:txBody>
      <dsp:txXfrm>
        <a:off x="3783450" y="1981174"/>
        <a:ext cx="610094" cy="610094"/>
      </dsp:txXfrm>
    </dsp:sp>
    <dsp:sp modelId="{E8C6C693-ECCF-4872-9A03-6C8044F74BCD}">
      <dsp:nvSpPr>
        <dsp:cNvPr id="0" name=""/>
        <dsp:cNvSpPr/>
      </dsp:nvSpPr>
      <dsp:spPr>
        <a:xfrm rot="16250340">
          <a:off x="3875317" y="1190878"/>
          <a:ext cx="452441" cy="409872"/>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3935898" y="1334326"/>
        <a:ext cx="329479" cy="245924"/>
      </dsp:txXfrm>
    </dsp:sp>
    <dsp:sp modelId="{DBF33336-7E41-442E-ACEA-47F7A61AC0FB}">
      <dsp:nvSpPr>
        <dsp:cNvPr id="0" name=""/>
        <dsp:cNvSpPr/>
      </dsp:nvSpPr>
      <dsp:spPr>
        <a:xfrm>
          <a:off x="3492168" y="72151"/>
          <a:ext cx="1245260" cy="836236"/>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Relationships</a:t>
          </a:r>
        </a:p>
      </dsp:txBody>
      <dsp:txXfrm>
        <a:off x="3674532" y="194615"/>
        <a:ext cx="880532" cy="591308"/>
      </dsp:txXfrm>
    </dsp:sp>
    <dsp:sp modelId="{239280A2-FCC3-4144-8C11-886935EE65B0}">
      <dsp:nvSpPr>
        <dsp:cNvPr id="0" name=""/>
        <dsp:cNvSpPr/>
      </dsp:nvSpPr>
      <dsp:spPr>
        <a:xfrm rot="19111068">
          <a:off x="4480739" y="1526627"/>
          <a:ext cx="477694" cy="377759"/>
        </a:xfrm>
        <a:prstGeom prst="rightArrow">
          <a:avLst>
            <a:gd name="adj1" fmla="val 60000"/>
            <a:gd name="adj2" fmla="val 50000"/>
          </a:avLst>
        </a:prstGeom>
        <a:gradFill rotWithShape="0">
          <a:gsLst>
            <a:gs pos="0">
              <a:schemeClr val="accent5">
                <a:hueOff val="-1241735"/>
                <a:satOff val="4976"/>
                <a:lumOff val="1078"/>
                <a:alphaOff val="0"/>
                <a:shade val="51000"/>
                <a:satMod val="130000"/>
              </a:schemeClr>
            </a:gs>
            <a:gs pos="80000">
              <a:schemeClr val="accent5">
                <a:hueOff val="-1241735"/>
                <a:satOff val="4976"/>
                <a:lumOff val="1078"/>
                <a:alphaOff val="0"/>
                <a:shade val="93000"/>
                <a:satMod val="130000"/>
              </a:schemeClr>
            </a:gs>
            <a:gs pos="100000">
              <a:schemeClr val="accent5">
                <a:hueOff val="-1241735"/>
                <a:satOff val="4976"/>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494953" y="1639713"/>
        <a:ext cx="364366" cy="226655"/>
      </dsp:txXfrm>
    </dsp:sp>
    <dsp:sp modelId="{11891EC3-3E14-45A3-A99D-1467932A1898}">
      <dsp:nvSpPr>
        <dsp:cNvPr id="0" name=""/>
        <dsp:cNvSpPr/>
      </dsp:nvSpPr>
      <dsp:spPr>
        <a:xfrm>
          <a:off x="4834883" y="701200"/>
          <a:ext cx="1142175" cy="840296"/>
        </a:xfrm>
        <a:prstGeom prst="ellipse">
          <a:avLst/>
        </a:prstGeom>
        <a:gradFill rotWithShape="0">
          <a:gsLst>
            <a:gs pos="0">
              <a:schemeClr val="accent5">
                <a:hueOff val="-1241735"/>
                <a:satOff val="4976"/>
                <a:lumOff val="1078"/>
                <a:alphaOff val="0"/>
                <a:shade val="51000"/>
                <a:satMod val="130000"/>
              </a:schemeClr>
            </a:gs>
            <a:gs pos="80000">
              <a:schemeClr val="accent5">
                <a:hueOff val="-1241735"/>
                <a:satOff val="4976"/>
                <a:lumOff val="1078"/>
                <a:alphaOff val="0"/>
                <a:shade val="93000"/>
                <a:satMod val="130000"/>
              </a:schemeClr>
            </a:gs>
            <a:gs pos="100000">
              <a:schemeClr val="accent5">
                <a:hueOff val="-1241735"/>
                <a:satOff val="4976"/>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Self-esteem</a:t>
          </a:r>
        </a:p>
      </dsp:txBody>
      <dsp:txXfrm>
        <a:off x="5002151" y="824259"/>
        <a:ext cx="807639" cy="594178"/>
      </dsp:txXfrm>
    </dsp:sp>
    <dsp:sp modelId="{953F4515-6086-4C05-8F66-A4F971DCB85A}">
      <dsp:nvSpPr>
        <dsp:cNvPr id="0" name=""/>
        <dsp:cNvSpPr/>
      </dsp:nvSpPr>
      <dsp:spPr>
        <a:xfrm rot="21296928">
          <a:off x="4714885" y="2004800"/>
          <a:ext cx="477866" cy="409872"/>
        </a:xfrm>
        <a:prstGeom prst="rightArrow">
          <a:avLst>
            <a:gd name="adj1" fmla="val 60000"/>
            <a:gd name="adj2" fmla="val 50000"/>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715124" y="2092187"/>
        <a:ext cx="354904" cy="245924"/>
      </dsp:txXfrm>
    </dsp:sp>
    <dsp:sp modelId="{4459A6BD-BEEE-4F1E-8E7F-F498EC13351A}">
      <dsp:nvSpPr>
        <dsp:cNvPr id="0" name=""/>
        <dsp:cNvSpPr/>
      </dsp:nvSpPr>
      <dsp:spPr>
        <a:xfrm>
          <a:off x="5414065" y="1612775"/>
          <a:ext cx="1069613" cy="1018017"/>
        </a:xfrm>
        <a:prstGeom prst="ellipse">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Social life</a:t>
          </a:r>
        </a:p>
      </dsp:txBody>
      <dsp:txXfrm>
        <a:off x="5570706" y="1761860"/>
        <a:ext cx="756331" cy="719847"/>
      </dsp:txXfrm>
    </dsp:sp>
    <dsp:sp modelId="{A686E881-0282-4D02-AB8B-69FE874F035E}">
      <dsp:nvSpPr>
        <dsp:cNvPr id="0" name=""/>
        <dsp:cNvSpPr/>
      </dsp:nvSpPr>
      <dsp:spPr>
        <a:xfrm rot="1894476">
          <a:off x="4672740" y="2593441"/>
          <a:ext cx="482567" cy="400285"/>
        </a:xfrm>
        <a:prstGeom prst="rightArrow">
          <a:avLst>
            <a:gd name="adj1" fmla="val 60000"/>
            <a:gd name="adj2" fmla="val 50000"/>
          </a:avLst>
        </a:prstGeom>
        <a:gradFill rotWithShape="0">
          <a:gsLst>
            <a:gs pos="0">
              <a:schemeClr val="accent5">
                <a:hueOff val="-3725204"/>
                <a:satOff val="14929"/>
                <a:lumOff val="3235"/>
                <a:alphaOff val="0"/>
                <a:shade val="51000"/>
                <a:satMod val="130000"/>
              </a:schemeClr>
            </a:gs>
            <a:gs pos="80000">
              <a:schemeClr val="accent5">
                <a:hueOff val="-3725204"/>
                <a:satOff val="14929"/>
                <a:lumOff val="3235"/>
                <a:alphaOff val="0"/>
                <a:shade val="93000"/>
                <a:satMod val="130000"/>
              </a:schemeClr>
            </a:gs>
            <a:gs pos="100000">
              <a:schemeClr val="accent5">
                <a:hueOff val="-3725204"/>
                <a:satOff val="14929"/>
                <a:lumOff val="32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681629" y="2642059"/>
        <a:ext cx="362482" cy="240171"/>
      </dsp:txXfrm>
    </dsp:sp>
    <dsp:sp modelId="{7459156F-98EE-403F-9DF1-07BCEDA1CC78}">
      <dsp:nvSpPr>
        <dsp:cNvPr id="0" name=""/>
        <dsp:cNvSpPr/>
      </dsp:nvSpPr>
      <dsp:spPr>
        <a:xfrm>
          <a:off x="5209217" y="2980921"/>
          <a:ext cx="1281599" cy="775835"/>
        </a:xfrm>
        <a:prstGeom prst="ellipse">
          <a:avLst/>
        </a:prstGeom>
        <a:gradFill rotWithShape="0">
          <a:gsLst>
            <a:gs pos="0">
              <a:schemeClr val="accent5">
                <a:hueOff val="-3725204"/>
                <a:satOff val="14929"/>
                <a:lumOff val="3235"/>
                <a:alphaOff val="0"/>
                <a:shade val="51000"/>
                <a:satMod val="130000"/>
              </a:schemeClr>
            </a:gs>
            <a:gs pos="80000">
              <a:schemeClr val="accent5">
                <a:hueOff val="-3725204"/>
                <a:satOff val="14929"/>
                <a:lumOff val="3235"/>
                <a:alphaOff val="0"/>
                <a:shade val="93000"/>
                <a:satMod val="130000"/>
              </a:schemeClr>
            </a:gs>
            <a:gs pos="100000">
              <a:schemeClr val="accent5">
                <a:hueOff val="-3725204"/>
                <a:satOff val="14929"/>
                <a:lumOff val="32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Perceptions of others</a:t>
          </a:r>
        </a:p>
      </dsp:txBody>
      <dsp:txXfrm>
        <a:off x="5396903" y="3094539"/>
        <a:ext cx="906227" cy="548599"/>
      </dsp:txXfrm>
    </dsp:sp>
    <dsp:sp modelId="{FAD4E5AD-03AB-4AC0-B91E-E58894BA9820}">
      <dsp:nvSpPr>
        <dsp:cNvPr id="0" name=""/>
        <dsp:cNvSpPr/>
      </dsp:nvSpPr>
      <dsp:spPr>
        <a:xfrm rot="4200000">
          <a:off x="4144879" y="2905850"/>
          <a:ext cx="487471" cy="409872"/>
        </a:xfrm>
        <a:prstGeom prst="rightArrow">
          <a:avLst>
            <a:gd name="adj1" fmla="val 60000"/>
            <a:gd name="adj2" fmla="val 5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185332" y="2930051"/>
        <a:ext cx="364509" cy="245924"/>
      </dsp:txXfrm>
    </dsp:sp>
    <dsp:sp modelId="{1C01C6BE-8293-4541-B581-CD99DE9D37B9}">
      <dsp:nvSpPr>
        <dsp:cNvPr id="0" name=""/>
        <dsp:cNvSpPr/>
      </dsp:nvSpPr>
      <dsp:spPr>
        <a:xfrm>
          <a:off x="4233341" y="3526814"/>
          <a:ext cx="964406" cy="964406"/>
        </a:xfrm>
        <a:prstGeom prst="ellips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Emotions</a:t>
          </a:r>
        </a:p>
      </dsp:txBody>
      <dsp:txXfrm>
        <a:off x="4374575" y="3668048"/>
        <a:ext cx="681938" cy="681938"/>
      </dsp:txXfrm>
    </dsp:sp>
    <dsp:sp modelId="{A5C8CC3C-C386-47C7-9B43-0768632917B7}">
      <dsp:nvSpPr>
        <dsp:cNvPr id="0" name=""/>
        <dsp:cNvSpPr/>
      </dsp:nvSpPr>
      <dsp:spPr>
        <a:xfrm rot="6600000">
          <a:off x="3544645" y="2905850"/>
          <a:ext cx="487471" cy="409872"/>
        </a:xfrm>
        <a:prstGeom prst="rightArrow">
          <a:avLst>
            <a:gd name="adj1" fmla="val 60000"/>
            <a:gd name="adj2" fmla="val 50000"/>
          </a:avLst>
        </a:prstGeom>
        <a:gradFill rotWithShape="0">
          <a:gsLst>
            <a:gs pos="0">
              <a:schemeClr val="accent5">
                <a:hueOff val="-6208672"/>
                <a:satOff val="24882"/>
                <a:lumOff val="5392"/>
                <a:alphaOff val="0"/>
                <a:shade val="51000"/>
                <a:satMod val="130000"/>
              </a:schemeClr>
            </a:gs>
            <a:gs pos="80000">
              <a:schemeClr val="accent5">
                <a:hueOff val="-6208672"/>
                <a:satOff val="24882"/>
                <a:lumOff val="5392"/>
                <a:alphaOff val="0"/>
                <a:shade val="93000"/>
                <a:satMod val="130000"/>
              </a:schemeClr>
            </a:gs>
            <a:gs pos="100000">
              <a:schemeClr val="accent5">
                <a:hueOff val="-6208672"/>
                <a:satOff val="24882"/>
                <a:lumOff val="53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627154" y="2930051"/>
        <a:ext cx="364509" cy="245924"/>
      </dsp:txXfrm>
    </dsp:sp>
    <dsp:sp modelId="{06FB0245-961E-4DB9-B649-B4E0EC2D92CF}">
      <dsp:nvSpPr>
        <dsp:cNvPr id="0" name=""/>
        <dsp:cNvSpPr/>
      </dsp:nvSpPr>
      <dsp:spPr>
        <a:xfrm>
          <a:off x="2979248" y="3526814"/>
          <a:ext cx="964406" cy="964406"/>
        </a:xfrm>
        <a:prstGeom prst="ellipse">
          <a:avLst/>
        </a:prstGeom>
        <a:gradFill rotWithShape="0">
          <a:gsLst>
            <a:gs pos="0">
              <a:schemeClr val="accent5">
                <a:hueOff val="-6208672"/>
                <a:satOff val="24882"/>
                <a:lumOff val="5392"/>
                <a:alphaOff val="0"/>
                <a:shade val="51000"/>
                <a:satMod val="130000"/>
              </a:schemeClr>
            </a:gs>
            <a:gs pos="80000">
              <a:schemeClr val="accent5">
                <a:hueOff val="-6208672"/>
                <a:satOff val="24882"/>
                <a:lumOff val="5392"/>
                <a:alphaOff val="0"/>
                <a:shade val="93000"/>
                <a:satMod val="130000"/>
              </a:schemeClr>
            </a:gs>
            <a:gs pos="100000">
              <a:schemeClr val="accent5">
                <a:hueOff val="-6208672"/>
                <a:satOff val="24882"/>
                <a:lumOff val="53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Identity</a:t>
          </a:r>
        </a:p>
      </dsp:txBody>
      <dsp:txXfrm>
        <a:off x="3120482" y="3668048"/>
        <a:ext cx="681938" cy="681938"/>
      </dsp:txXfrm>
    </dsp:sp>
    <dsp:sp modelId="{E7810E47-2F98-4107-93AA-389C72D97DC1}">
      <dsp:nvSpPr>
        <dsp:cNvPr id="0" name=""/>
        <dsp:cNvSpPr/>
      </dsp:nvSpPr>
      <dsp:spPr>
        <a:xfrm rot="8881032">
          <a:off x="3099973" y="2546247"/>
          <a:ext cx="487863" cy="409872"/>
        </a:xfrm>
        <a:prstGeom prst="rightArrow">
          <a:avLst>
            <a:gd name="adj1" fmla="val 60000"/>
            <a:gd name="adj2" fmla="val 50000"/>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213603" y="2595657"/>
        <a:ext cx="364901" cy="245924"/>
      </dsp:txXfrm>
    </dsp:sp>
    <dsp:sp modelId="{71A9A365-2EF3-4C88-84A8-DCF7BB702409}">
      <dsp:nvSpPr>
        <dsp:cNvPr id="0" name=""/>
        <dsp:cNvSpPr/>
      </dsp:nvSpPr>
      <dsp:spPr>
        <a:xfrm>
          <a:off x="1834962" y="2809299"/>
          <a:ext cx="1236417" cy="996212"/>
        </a:xfrm>
        <a:prstGeom prst="ellipse">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Activities of daily living</a:t>
          </a:r>
        </a:p>
      </dsp:txBody>
      <dsp:txXfrm>
        <a:off x="2016031" y="2955191"/>
        <a:ext cx="874279" cy="704428"/>
      </dsp:txXfrm>
    </dsp:sp>
    <dsp:sp modelId="{2DBEACFD-7EC2-48F9-BD31-286809AF8E2E}">
      <dsp:nvSpPr>
        <dsp:cNvPr id="0" name=""/>
        <dsp:cNvSpPr/>
      </dsp:nvSpPr>
      <dsp:spPr>
        <a:xfrm rot="11400000">
          <a:off x="2980610" y="1928911"/>
          <a:ext cx="487471" cy="409872"/>
        </a:xfrm>
        <a:prstGeom prst="rightArrow">
          <a:avLst>
            <a:gd name="adj1" fmla="val 60000"/>
            <a:gd name="adj2" fmla="val 50000"/>
          </a:avLst>
        </a:prstGeom>
        <a:gradFill rotWithShape="0">
          <a:gsLst>
            <a:gs pos="0">
              <a:schemeClr val="accent5">
                <a:hueOff val="-8692142"/>
                <a:satOff val="34835"/>
                <a:lumOff val="7549"/>
                <a:alphaOff val="0"/>
                <a:shade val="51000"/>
                <a:satMod val="130000"/>
              </a:schemeClr>
            </a:gs>
            <a:gs pos="80000">
              <a:schemeClr val="accent5">
                <a:hueOff val="-8692142"/>
                <a:satOff val="34835"/>
                <a:lumOff val="7549"/>
                <a:alphaOff val="0"/>
                <a:shade val="93000"/>
                <a:satMod val="130000"/>
              </a:schemeClr>
            </a:gs>
            <a:gs pos="100000">
              <a:schemeClr val="accent5">
                <a:hueOff val="-8692142"/>
                <a:satOff val="34835"/>
                <a:lumOff val="7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102638" y="2021561"/>
        <a:ext cx="364509" cy="245924"/>
      </dsp:txXfrm>
    </dsp:sp>
    <dsp:sp modelId="{3015F49F-9E82-4916-A6F5-0BF1912B3C80}">
      <dsp:nvSpPr>
        <dsp:cNvPr id="0" name=""/>
        <dsp:cNvSpPr/>
      </dsp:nvSpPr>
      <dsp:spPr>
        <a:xfrm>
          <a:off x="1800786" y="1485658"/>
          <a:ext cx="964406" cy="964406"/>
        </a:xfrm>
        <a:prstGeom prst="ellipse">
          <a:avLst/>
        </a:prstGeom>
        <a:gradFill rotWithShape="0">
          <a:gsLst>
            <a:gs pos="0">
              <a:schemeClr val="accent5">
                <a:hueOff val="-8692142"/>
                <a:satOff val="34835"/>
                <a:lumOff val="7549"/>
                <a:alphaOff val="0"/>
                <a:shade val="51000"/>
                <a:satMod val="130000"/>
              </a:schemeClr>
            </a:gs>
            <a:gs pos="80000">
              <a:schemeClr val="accent5">
                <a:hueOff val="-8692142"/>
                <a:satOff val="34835"/>
                <a:lumOff val="7549"/>
                <a:alphaOff val="0"/>
                <a:shade val="93000"/>
                <a:satMod val="130000"/>
              </a:schemeClr>
            </a:gs>
            <a:gs pos="100000">
              <a:schemeClr val="accent5">
                <a:hueOff val="-8692142"/>
                <a:satOff val="34835"/>
                <a:lumOff val="7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Finances</a:t>
          </a:r>
        </a:p>
      </dsp:txBody>
      <dsp:txXfrm>
        <a:off x="1942020" y="1626892"/>
        <a:ext cx="681938" cy="681938"/>
      </dsp:txXfrm>
    </dsp:sp>
    <dsp:sp modelId="{BFA061F5-E9B9-4370-8C78-F05E582FD72F}">
      <dsp:nvSpPr>
        <dsp:cNvPr id="0" name=""/>
        <dsp:cNvSpPr/>
      </dsp:nvSpPr>
      <dsp:spPr>
        <a:xfrm rot="13800000">
          <a:off x="3280727" y="1409094"/>
          <a:ext cx="487471" cy="409872"/>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3381727" y="1538165"/>
        <a:ext cx="364509" cy="245924"/>
      </dsp:txXfrm>
    </dsp:sp>
    <dsp:sp modelId="{6210218B-8E9C-45BD-95B9-BB1B53E504A8}">
      <dsp:nvSpPr>
        <dsp:cNvPr id="0" name=""/>
        <dsp:cNvSpPr/>
      </dsp:nvSpPr>
      <dsp:spPr>
        <a:xfrm>
          <a:off x="2427833" y="399582"/>
          <a:ext cx="964406" cy="964406"/>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Health</a:t>
          </a:r>
        </a:p>
      </dsp:txBody>
      <dsp:txXfrm>
        <a:off x="2569067" y="540816"/>
        <a:ext cx="681938" cy="6819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E3B4B-DDEE-4279-B181-92FA28568E42}">
      <dsp:nvSpPr>
        <dsp:cNvPr id="0" name=""/>
        <dsp:cNvSpPr/>
      </dsp:nvSpPr>
      <dsp:spPr>
        <a:xfrm>
          <a:off x="3231992" y="2600677"/>
          <a:ext cx="2216359" cy="1207344"/>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n-US" sz="2700" b="1" kern="1200" dirty="0"/>
            <a:t>Useful responses</a:t>
          </a:r>
        </a:p>
      </dsp:txBody>
      <dsp:txXfrm>
        <a:off x="3556570" y="2777488"/>
        <a:ext cx="1567203" cy="853722"/>
      </dsp:txXfrm>
    </dsp:sp>
    <dsp:sp modelId="{41952B4B-E7B4-4253-BFDE-AC1830A107E3}">
      <dsp:nvSpPr>
        <dsp:cNvPr id="0" name=""/>
        <dsp:cNvSpPr/>
      </dsp:nvSpPr>
      <dsp:spPr>
        <a:xfrm rot="16200000">
          <a:off x="3992523" y="1679122"/>
          <a:ext cx="695296" cy="570586"/>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4078111" y="1878827"/>
        <a:ext cx="524120" cy="342352"/>
      </dsp:txXfrm>
    </dsp:sp>
    <dsp:sp modelId="{3291AFF7-492D-4B85-86E1-32CD0FF412B1}">
      <dsp:nvSpPr>
        <dsp:cNvPr id="0" name=""/>
        <dsp:cNvSpPr/>
      </dsp:nvSpPr>
      <dsp:spPr>
        <a:xfrm>
          <a:off x="3282312" y="76099"/>
          <a:ext cx="2115717" cy="121269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Being supportive</a:t>
          </a:r>
        </a:p>
      </dsp:txBody>
      <dsp:txXfrm>
        <a:off x="3592152" y="253694"/>
        <a:ext cx="1496037" cy="857507"/>
      </dsp:txXfrm>
    </dsp:sp>
    <dsp:sp modelId="{C5699BCE-FAFF-41AE-AFF8-4851CA564213}">
      <dsp:nvSpPr>
        <dsp:cNvPr id="0" name=""/>
        <dsp:cNvSpPr/>
      </dsp:nvSpPr>
      <dsp:spPr>
        <a:xfrm rot="215497">
          <a:off x="5670744" y="3020014"/>
          <a:ext cx="555719" cy="570586"/>
        </a:xfrm>
        <a:prstGeom prst="rightArrow">
          <a:avLst>
            <a:gd name="adj1" fmla="val 60000"/>
            <a:gd name="adj2" fmla="val 5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5670908" y="3128909"/>
        <a:ext cx="389003" cy="342352"/>
      </dsp:txXfrm>
    </dsp:sp>
    <dsp:sp modelId="{B6056752-1F5D-4D63-8A74-60DCE3ECB99A}">
      <dsp:nvSpPr>
        <dsp:cNvPr id="0" name=""/>
        <dsp:cNvSpPr/>
      </dsp:nvSpPr>
      <dsp:spPr>
        <a:xfrm>
          <a:off x="6485887" y="2552601"/>
          <a:ext cx="1678195" cy="1678195"/>
        </a:xfrm>
        <a:prstGeom prst="ellips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Being patient</a:t>
          </a:r>
        </a:p>
      </dsp:txBody>
      <dsp:txXfrm>
        <a:off x="6731653" y="2798367"/>
        <a:ext cx="1186663" cy="1186663"/>
      </dsp:txXfrm>
    </dsp:sp>
    <dsp:sp modelId="{73DD2686-26C8-41EE-9A6C-B77B5892793C}">
      <dsp:nvSpPr>
        <dsp:cNvPr id="0" name=""/>
        <dsp:cNvSpPr/>
      </dsp:nvSpPr>
      <dsp:spPr>
        <a:xfrm rot="10536490">
          <a:off x="2427770" y="3043772"/>
          <a:ext cx="577081" cy="570586"/>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rot="10800000">
        <a:off x="2598695" y="3151335"/>
        <a:ext cx="405905" cy="342352"/>
      </dsp:txXfrm>
    </dsp:sp>
    <dsp:sp modelId="{2EC494EF-6607-4980-B49D-61F3F3F79B7C}">
      <dsp:nvSpPr>
        <dsp:cNvPr id="0" name=""/>
        <dsp:cNvSpPr/>
      </dsp:nvSpPr>
      <dsp:spPr>
        <a:xfrm>
          <a:off x="138846" y="2735196"/>
          <a:ext cx="2024306" cy="1428177"/>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Being empathetic</a:t>
          </a:r>
        </a:p>
      </dsp:txBody>
      <dsp:txXfrm>
        <a:off x="435299" y="2944348"/>
        <a:ext cx="1431400" cy="10098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58262-2B33-4757-AADD-43F247538F2E}">
      <dsp:nvSpPr>
        <dsp:cNvPr id="0" name=""/>
        <dsp:cNvSpPr/>
      </dsp:nvSpPr>
      <dsp:spPr>
        <a:xfrm>
          <a:off x="3634475" y="1832659"/>
          <a:ext cx="960668" cy="960668"/>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Useful tips</a:t>
          </a:r>
        </a:p>
      </dsp:txBody>
      <dsp:txXfrm>
        <a:off x="3775162" y="1973346"/>
        <a:ext cx="679294" cy="679294"/>
      </dsp:txXfrm>
    </dsp:sp>
    <dsp:sp modelId="{96A1C926-3E61-413E-AE46-196EF3D4CA9C}">
      <dsp:nvSpPr>
        <dsp:cNvPr id="0" name=""/>
        <dsp:cNvSpPr/>
      </dsp:nvSpPr>
      <dsp:spPr>
        <a:xfrm rot="16199987">
          <a:off x="3908912" y="1261828"/>
          <a:ext cx="411788" cy="388012"/>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3967114" y="1397632"/>
        <a:ext cx="295384" cy="232808"/>
      </dsp:txXfrm>
    </dsp:sp>
    <dsp:sp modelId="{F5AA9862-62AD-4D9B-9844-0BA0233DE84A}">
      <dsp:nvSpPr>
        <dsp:cNvPr id="0" name=""/>
        <dsp:cNvSpPr/>
      </dsp:nvSpPr>
      <dsp:spPr>
        <a:xfrm>
          <a:off x="3601256" y="28608"/>
          <a:ext cx="1027092" cy="102709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Simplify</a:t>
          </a:r>
        </a:p>
      </dsp:txBody>
      <dsp:txXfrm>
        <a:off x="3751670" y="179022"/>
        <a:ext cx="726264" cy="726264"/>
      </dsp:txXfrm>
    </dsp:sp>
    <dsp:sp modelId="{8CEB05C6-FFE0-4B53-B026-169D4F040ED4}">
      <dsp:nvSpPr>
        <dsp:cNvPr id="0" name=""/>
        <dsp:cNvSpPr/>
      </dsp:nvSpPr>
      <dsp:spPr>
        <a:xfrm rot="19082368">
          <a:off x="4552218" y="1525822"/>
          <a:ext cx="444562" cy="388012"/>
        </a:xfrm>
        <a:prstGeom prst="rightArrow">
          <a:avLst>
            <a:gd name="adj1" fmla="val 60000"/>
            <a:gd name="adj2" fmla="val 50000"/>
          </a:avLst>
        </a:prstGeom>
        <a:gradFill rotWithShape="0">
          <a:gsLst>
            <a:gs pos="0">
              <a:schemeClr val="accent5">
                <a:hueOff val="-1419125"/>
                <a:satOff val="5687"/>
                <a:lumOff val="1233"/>
                <a:alphaOff val="0"/>
                <a:shade val="51000"/>
                <a:satMod val="130000"/>
              </a:schemeClr>
            </a:gs>
            <a:gs pos="80000">
              <a:schemeClr val="accent5">
                <a:hueOff val="-1419125"/>
                <a:satOff val="5687"/>
                <a:lumOff val="1233"/>
                <a:alphaOff val="0"/>
                <a:shade val="93000"/>
                <a:satMod val="130000"/>
              </a:schemeClr>
            </a:gs>
            <a:gs pos="100000">
              <a:schemeClr val="accent5">
                <a:hueOff val="-1419125"/>
                <a:satOff val="5687"/>
                <a:lumOff val="12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4567141" y="1642339"/>
        <a:ext cx="328158" cy="232808"/>
      </dsp:txXfrm>
    </dsp:sp>
    <dsp:sp modelId="{34351573-A9D9-4F1A-B0AA-91134B5FA7A6}">
      <dsp:nvSpPr>
        <dsp:cNvPr id="0" name=""/>
        <dsp:cNvSpPr/>
      </dsp:nvSpPr>
      <dsp:spPr>
        <a:xfrm>
          <a:off x="4906881" y="460653"/>
          <a:ext cx="1274272" cy="1134516"/>
        </a:xfrm>
        <a:prstGeom prst="ellipse">
          <a:avLst/>
        </a:prstGeom>
        <a:gradFill rotWithShape="0">
          <a:gsLst>
            <a:gs pos="0">
              <a:schemeClr val="accent5">
                <a:hueOff val="-1419125"/>
                <a:satOff val="5687"/>
                <a:lumOff val="1233"/>
                <a:alphaOff val="0"/>
                <a:shade val="51000"/>
                <a:satMod val="130000"/>
              </a:schemeClr>
            </a:gs>
            <a:gs pos="80000">
              <a:schemeClr val="accent5">
                <a:hueOff val="-1419125"/>
                <a:satOff val="5687"/>
                <a:lumOff val="1233"/>
                <a:alphaOff val="0"/>
                <a:shade val="93000"/>
                <a:satMod val="130000"/>
              </a:schemeClr>
            </a:gs>
            <a:gs pos="100000">
              <a:schemeClr val="accent5">
                <a:hueOff val="-1419125"/>
                <a:satOff val="5687"/>
                <a:lumOff val="12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Associate</a:t>
          </a:r>
        </a:p>
      </dsp:txBody>
      <dsp:txXfrm>
        <a:off x="5093494" y="626799"/>
        <a:ext cx="901046" cy="802224"/>
      </dsp:txXfrm>
    </dsp:sp>
    <dsp:sp modelId="{8A8CA203-1ADA-4561-9958-C424B3A4BABD}">
      <dsp:nvSpPr>
        <dsp:cNvPr id="0" name=""/>
        <dsp:cNvSpPr/>
      </dsp:nvSpPr>
      <dsp:spPr>
        <a:xfrm rot="26224">
          <a:off x="4716430" y="2124691"/>
          <a:ext cx="292243" cy="388012"/>
        </a:xfrm>
        <a:prstGeom prst="rightArrow">
          <a:avLst>
            <a:gd name="adj1" fmla="val 60000"/>
            <a:gd name="adj2" fmla="val 50000"/>
          </a:avLst>
        </a:prstGeom>
        <a:gradFill rotWithShape="0">
          <a:gsLst>
            <a:gs pos="0">
              <a:schemeClr val="accent5">
                <a:hueOff val="-2838251"/>
                <a:satOff val="11375"/>
                <a:lumOff val="2465"/>
                <a:alphaOff val="0"/>
                <a:shade val="51000"/>
                <a:satMod val="130000"/>
              </a:schemeClr>
            </a:gs>
            <a:gs pos="80000">
              <a:schemeClr val="accent5">
                <a:hueOff val="-2838251"/>
                <a:satOff val="11375"/>
                <a:lumOff val="2465"/>
                <a:alphaOff val="0"/>
                <a:shade val="93000"/>
                <a:satMod val="130000"/>
              </a:schemeClr>
            </a:gs>
            <a:gs pos="100000">
              <a:schemeClr val="accent5">
                <a:hueOff val="-2838251"/>
                <a:satOff val="11375"/>
                <a:lumOff val="24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4716431" y="2201959"/>
        <a:ext cx="204570" cy="232808"/>
      </dsp:txXfrm>
    </dsp:sp>
    <dsp:sp modelId="{8FC18D58-C0FC-4379-BD0B-DD6B72027326}">
      <dsp:nvSpPr>
        <dsp:cNvPr id="0" name=""/>
        <dsp:cNvSpPr/>
      </dsp:nvSpPr>
      <dsp:spPr>
        <a:xfrm>
          <a:off x="5146422" y="1821844"/>
          <a:ext cx="1879322" cy="1012374"/>
        </a:xfrm>
        <a:prstGeom prst="ellipse">
          <a:avLst/>
        </a:prstGeom>
        <a:gradFill rotWithShape="0">
          <a:gsLst>
            <a:gs pos="0">
              <a:schemeClr val="accent5">
                <a:hueOff val="-2838251"/>
                <a:satOff val="11375"/>
                <a:lumOff val="2465"/>
                <a:alphaOff val="0"/>
                <a:shade val="51000"/>
                <a:satMod val="130000"/>
              </a:schemeClr>
            </a:gs>
            <a:gs pos="80000">
              <a:schemeClr val="accent5">
                <a:hueOff val="-2838251"/>
                <a:satOff val="11375"/>
                <a:lumOff val="2465"/>
                <a:alphaOff val="0"/>
                <a:shade val="93000"/>
                <a:satMod val="130000"/>
              </a:schemeClr>
            </a:gs>
            <a:gs pos="100000">
              <a:schemeClr val="accent5">
                <a:hueOff val="-2838251"/>
                <a:satOff val="11375"/>
                <a:lumOff val="24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Understanding</a:t>
          </a:r>
        </a:p>
      </dsp:txBody>
      <dsp:txXfrm>
        <a:off x="5421642" y="1970103"/>
        <a:ext cx="1328882" cy="715856"/>
      </dsp:txXfrm>
    </dsp:sp>
    <dsp:sp modelId="{73786D38-BA43-4877-B216-1F025F1423AB}">
      <dsp:nvSpPr>
        <dsp:cNvPr id="0" name=""/>
        <dsp:cNvSpPr/>
      </dsp:nvSpPr>
      <dsp:spPr>
        <a:xfrm rot="2285739">
          <a:off x="4607754" y="2710073"/>
          <a:ext cx="522025" cy="388012"/>
        </a:xfrm>
        <a:prstGeom prst="rightArrow">
          <a:avLst>
            <a:gd name="adj1" fmla="val 60000"/>
            <a:gd name="adj2" fmla="val 50000"/>
          </a:avLst>
        </a:prstGeom>
        <a:gradFill rotWithShape="0">
          <a:gsLst>
            <a:gs pos="0">
              <a:schemeClr val="accent5">
                <a:hueOff val="-4257376"/>
                <a:satOff val="17062"/>
                <a:lumOff val="3698"/>
                <a:alphaOff val="0"/>
                <a:shade val="51000"/>
                <a:satMod val="130000"/>
              </a:schemeClr>
            </a:gs>
            <a:gs pos="80000">
              <a:schemeClr val="accent5">
                <a:hueOff val="-4257376"/>
                <a:satOff val="17062"/>
                <a:lumOff val="3698"/>
                <a:alphaOff val="0"/>
                <a:shade val="93000"/>
                <a:satMod val="130000"/>
              </a:schemeClr>
            </a:gs>
            <a:gs pos="100000">
              <a:schemeClr val="accent5">
                <a:hueOff val="-4257376"/>
                <a:satOff val="17062"/>
                <a:lumOff val="36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4620152" y="2751766"/>
        <a:ext cx="405621" cy="232808"/>
      </dsp:txXfrm>
    </dsp:sp>
    <dsp:sp modelId="{52969401-FA57-4C3E-8BC0-C55C5BF9E687}">
      <dsp:nvSpPr>
        <dsp:cNvPr id="0" name=""/>
        <dsp:cNvSpPr/>
      </dsp:nvSpPr>
      <dsp:spPr>
        <a:xfrm>
          <a:off x="5122918" y="3052942"/>
          <a:ext cx="1133129" cy="989121"/>
        </a:xfrm>
        <a:prstGeom prst="ellipse">
          <a:avLst/>
        </a:prstGeom>
        <a:gradFill rotWithShape="0">
          <a:gsLst>
            <a:gs pos="0">
              <a:schemeClr val="accent5">
                <a:hueOff val="-4257376"/>
                <a:satOff val="17062"/>
                <a:lumOff val="3698"/>
                <a:alphaOff val="0"/>
                <a:shade val="51000"/>
                <a:satMod val="130000"/>
              </a:schemeClr>
            </a:gs>
            <a:gs pos="80000">
              <a:schemeClr val="accent5">
                <a:hueOff val="-4257376"/>
                <a:satOff val="17062"/>
                <a:lumOff val="3698"/>
                <a:alphaOff val="0"/>
                <a:shade val="93000"/>
                <a:satMod val="130000"/>
              </a:schemeClr>
            </a:gs>
            <a:gs pos="100000">
              <a:schemeClr val="accent5">
                <a:hueOff val="-4257376"/>
                <a:satOff val="17062"/>
                <a:lumOff val="36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Reduce</a:t>
          </a:r>
        </a:p>
      </dsp:txBody>
      <dsp:txXfrm>
        <a:off x="5288861" y="3197795"/>
        <a:ext cx="801243" cy="699415"/>
      </dsp:txXfrm>
    </dsp:sp>
    <dsp:sp modelId="{4958F2DA-2E23-4D68-832E-7D8780EB4AE2}">
      <dsp:nvSpPr>
        <dsp:cNvPr id="0" name=""/>
        <dsp:cNvSpPr/>
      </dsp:nvSpPr>
      <dsp:spPr>
        <a:xfrm rot="5400019">
          <a:off x="3912432" y="2969700"/>
          <a:ext cx="404744" cy="388012"/>
        </a:xfrm>
        <a:prstGeom prst="rightArrow">
          <a:avLst>
            <a:gd name="adj1" fmla="val 60000"/>
            <a:gd name="adj2" fmla="val 50000"/>
          </a:avLst>
        </a:prstGeom>
        <a:gradFill rotWithShape="0">
          <a:gsLst>
            <a:gs pos="0">
              <a:schemeClr val="accent5">
                <a:hueOff val="-5676501"/>
                <a:satOff val="22749"/>
                <a:lumOff val="4930"/>
                <a:alphaOff val="0"/>
                <a:shade val="51000"/>
                <a:satMod val="130000"/>
              </a:schemeClr>
            </a:gs>
            <a:gs pos="80000">
              <a:schemeClr val="accent5">
                <a:hueOff val="-5676501"/>
                <a:satOff val="22749"/>
                <a:lumOff val="4930"/>
                <a:alphaOff val="0"/>
                <a:shade val="93000"/>
                <a:satMod val="130000"/>
              </a:schemeClr>
            </a:gs>
            <a:gs pos="100000">
              <a:schemeClr val="accent5">
                <a:hueOff val="-5676501"/>
                <a:satOff val="22749"/>
                <a:lumOff val="49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3970634" y="2989100"/>
        <a:ext cx="288340" cy="232808"/>
      </dsp:txXfrm>
    </dsp:sp>
    <dsp:sp modelId="{1F57DBE5-6A6B-4CE0-ACD9-246A42B21CB1}">
      <dsp:nvSpPr>
        <dsp:cNvPr id="0" name=""/>
        <dsp:cNvSpPr/>
      </dsp:nvSpPr>
      <dsp:spPr>
        <a:xfrm>
          <a:off x="3325679" y="3556996"/>
          <a:ext cx="1578240" cy="966915"/>
        </a:xfrm>
        <a:prstGeom prst="ellipse">
          <a:avLst/>
        </a:prstGeom>
        <a:gradFill rotWithShape="0">
          <a:gsLst>
            <a:gs pos="0">
              <a:schemeClr val="accent5">
                <a:hueOff val="-5676501"/>
                <a:satOff val="22749"/>
                <a:lumOff val="4930"/>
                <a:alphaOff val="0"/>
                <a:shade val="51000"/>
                <a:satMod val="130000"/>
              </a:schemeClr>
            </a:gs>
            <a:gs pos="80000">
              <a:schemeClr val="accent5">
                <a:hueOff val="-5676501"/>
                <a:satOff val="22749"/>
                <a:lumOff val="4930"/>
                <a:alphaOff val="0"/>
                <a:shade val="93000"/>
                <a:satMod val="130000"/>
              </a:schemeClr>
            </a:gs>
            <a:gs pos="100000">
              <a:schemeClr val="accent5">
                <a:hueOff val="-5676501"/>
                <a:satOff val="22749"/>
                <a:lumOff val="49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Don’t overload</a:t>
          </a:r>
        </a:p>
      </dsp:txBody>
      <dsp:txXfrm>
        <a:off x="3556807" y="3698597"/>
        <a:ext cx="1115984" cy="683713"/>
      </dsp:txXfrm>
    </dsp:sp>
    <dsp:sp modelId="{64C7F284-EB27-46AF-98CC-2A3A0224CA4C}">
      <dsp:nvSpPr>
        <dsp:cNvPr id="0" name=""/>
        <dsp:cNvSpPr/>
      </dsp:nvSpPr>
      <dsp:spPr>
        <a:xfrm rot="8532663">
          <a:off x="3106118" y="2701704"/>
          <a:ext cx="514313" cy="388012"/>
        </a:xfrm>
        <a:prstGeom prst="rightArrow">
          <a:avLst>
            <a:gd name="adj1" fmla="val 60000"/>
            <a:gd name="adj2" fmla="val 50000"/>
          </a:avLst>
        </a:prstGeom>
        <a:gradFill rotWithShape="0">
          <a:gsLst>
            <a:gs pos="0">
              <a:schemeClr val="accent5">
                <a:hueOff val="-7095626"/>
                <a:satOff val="28436"/>
                <a:lumOff val="6163"/>
                <a:alphaOff val="0"/>
                <a:shade val="51000"/>
                <a:satMod val="130000"/>
              </a:schemeClr>
            </a:gs>
            <a:gs pos="80000">
              <a:schemeClr val="accent5">
                <a:hueOff val="-7095626"/>
                <a:satOff val="28436"/>
                <a:lumOff val="6163"/>
                <a:alphaOff val="0"/>
                <a:shade val="93000"/>
                <a:satMod val="130000"/>
              </a:schemeClr>
            </a:gs>
            <a:gs pos="100000">
              <a:schemeClr val="accent5">
                <a:hueOff val="-7095626"/>
                <a:satOff val="28436"/>
                <a:lumOff val="61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3210315" y="2743642"/>
        <a:ext cx="397909" cy="232808"/>
      </dsp:txXfrm>
    </dsp:sp>
    <dsp:sp modelId="{87135399-BFA8-4690-B3E4-A0D9DD33FB01}">
      <dsp:nvSpPr>
        <dsp:cNvPr id="0" name=""/>
        <dsp:cNvSpPr/>
      </dsp:nvSpPr>
      <dsp:spPr>
        <a:xfrm>
          <a:off x="1762044" y="3052937"/>
          <a:ext cx="1424218" cy="1064345"/>
        </a:xfrm>
        <a:prstGeom prst="ellipse">
          <a:avLst/>
        </a:prstGeom>
        <a:gradFill rotWithShape="0">
          <a:gsLst>
            <a:gs pos="0">
              <a:schemeClr val="accent5">
                <a:hueOff val="-7095626"/>
                <a:satOff val="28436"/>
                <a:lumOff val="6163"/>
                <a:alphaOff val="0"/>
                <a:shade val="51000"/>
                <a:satMod val="130000"/>
              </a:schemeClr>
            </a:gs>
            <a:gs pos="80000">
              <a:schemeClr val="accent5">
                <a:hueOff val="-7095626"/>
                <a:satOff val="28436"/>
                <a:lumOff val="6163"/>
                <a:alphaOff val="0"/>
                <a:shade val="93000"/>
                <a:satMod val="130000"/>
              </a:schemeClr>
            </a:gs>
            <a:gs pos="100000">
              <a:schemeClr val="accent5">
                <a:hueOff val="-7095626"/>
                <a:satOff val="28436"/>
                <a:lumOff val="61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Organise</a:t>
          </a:r>
        </a:p>
      </dsp:txBody>
      <dsp:txXfrm>
        <a:off x="1970616" y="3208807"/>
        <a:ext cx="1007074" cy="752605"/>
      </dsp:txXfrm>
    </dsp:sp>
    <dsp:sp modelId="{5DE94645-60C2-401C-B040-EBF3A425AADE}">
      <dsp:nvSpPr>
        <dsp:cNvPr id="0" name=""/>
        <dsp:cNvSpPr/>
      </dsp:nvSpPr>
      <dsp:spPr>
        <a:xfrm rot="10800006">
          <a:off x="3037258" y="2118986"/>
          <a:ext cx="422033" cy="388012"/>
        </a:xfrm>
        <a:prstGeom prst="rightArrow">
          <a:avLst>
            <a:gd name="adj1" fmla="val 60000"/>
            <a:gd name="adj2" fmla="val 50000"/>
          </a:avLst>
        </a:prstGeom>
        <a:gradFill rotWithShape="0">
          <a:gsLst>
            <a:gs pos="0">
              <a:schemeClr val="accent5">
                <a:hueOff val="-8514751"/>
                <a:satOff val="34124"/>
                <a:lumOff val="7395"/>
                <a:alphaOff val="0"/>
                <a:shade val="51000"/>
                <a:satMod val="130000"/>
              </a:schemeClr>
            </a:gs>
            <a:gs pos="80000">
              <a:schemeClr val="accent5">
                <a:hueOff val="-8514751"/>
                <a:satOff val="34124"/>
                <a:lumOff val="7395"/>
                <a:alphaOff val="0"/>
                <a:shade val="93000"/>
                <a:satMod val="130000"/>
              </a:schemeClr>
            </a:gs>
            <a:gs pos="100000">
              <a:schemeClr val="accent5">
                <a:hueOff val="-8514751"/>
                <a:satOff val="34124"/>
                <a:lumOff val="739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3153662" y="2196588"/>
        <a:ext cx="305629" cy="232808"/>
      </dsp:txXfrm>
    </dsp:sp>
    <dsp:sp modelId="{D706817B-F497-45CF-98F4-290F9A11BEC2}">
      <dsp:nvSpPr>
        <dsp:cNvPr id="0" name=""/>
        <dsp:cNvSpPr/>
      </dsp:nvSpPr>
      <dsp:spPr>
        <a:xfrm>
          <a:off x="1429025" y="1791756"/>
          <a:ext cx="1409160" cy="1042468"/>
        </a:xfrm>
        <a:prstGeom prst="ellipse">
          <a:avLst/>
        </a:prstGeom>
        <a:gradFill rotWithShape="0">
          <a:gsLst>
            <a:gs pos="0">
              <a:schemeClr val="accent5">
                <a:hueOff val="-8514751"/>
                <a:satOff val="34124"/>
                <a:lumOff val="7395"/>
                <a:alphaOff val="0"/>
                <a:shade val="51000"/>
                <a:satMod val="130000"/>
              </a:schemeClr>
            </a:gs>
            <a:gs pos="80000">
              <a:schemeClr val="accent5">
                <a:hueOff val="-8514751"/>
                <a:satOff val="34124"/>
                <a:lumOff val="7395"/>
                <a:alphaOff val="0"/>
                <a:shade val="93000"/>
                <a:satMod val="130000"/>
              </a:schemeClr>
            </a:gs>
            <a:gs pos="100000">
              <a:schemeClr val="accent5">
                <a:hueOff val="-8514751"/>
                <a:satOff val="34124"/>
                <a:lumOff val="739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Rehearsal</a:t>
          </a:r>
        </a:p>
      </dsp:txBody>
      <dsp:txXfrm>
        <a:off x="1635392" y="1944422"/>
        <a:ext cx="996426" cy="737136"/>
      </dsp:txXfrm>
    </dsp:sp>
    <dsp:sp modelId="{135A9795-5232-44C7-B0B6-740768EBE3BC}">
      <dsp:nvSpPr>
        <dsp:cNvPr id="0" name=""/>
        <dsp:cNvSpPr/>
      </dsp:nvSpPr>
      <dsp:spPr>
        <a:xfrm rot="13391789">
          <a:off x="3262888" y="1520909"/>
          <a:ext cx="429909" cy="388012"/>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3363520" y="1638350"/>
        <a:ext cx="313505" cy="232808"/>
      </dsp:txXfrm>
    </dsp:sp>
    <dsp:sp modelId="{F4DBAC08-4A1C-4A3D-96B9-CAF4C8B85869}">
      <dsp:nvSpPr>
        <dsp:cNvPr id="0" name=""/>
        <dsp:cNvSpPr/>
      </dsp:nvSpPr>
      <dsp:spPr>
        <a:xfrm>
          <a:off x="2133599" y="532656"/>
          <a:ext cx="1257171" cy="1020591"/>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Setting</a:t>
          </a:r>
        </a:p>
      </dsp:txBody>
      <dsp:txXfrm>
        <a:off x="2317707" y="682118"/>
        <a:ext cx="888955" cy="7216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0662A-0E45-4C2E-917A-52DB237DD942}">
      <dsp:nvSpPr>
        <dsp:cNvPr id="0" name=""/>
        <dsp:cNvSpPr/>
      </dsp:nvSpPr>
      <dsp:spPr>
        <a:xfrm>
          <a:off x="3445692" y="2098976"/>
          <a:ext cx="1349264" cy="1349264"/>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en-US" sz="2700" kern="1200" dirty="0"/>
            <a:t>Useful tips</a:t>
          </a:r>
        </a:p>
      </dsp:txBody>
      <dsp:txXfrm>
        <a:off x="3643287" y="2296571"/>
        <a:ext cx="954074" cy="954074"/>
      </dsp:txXfrm>
    </dsp:sp>
    <dsp:sp modelId="{263218C7-FB73-430F-B573-FE16C2F52D6B}">
      <dsp:nvSpPr>
        <dsp:cNvPr id="0" name=""/>
        <dsp:cNvSpPr/>
      </dsp:nvSpPr>
      <dsp:spPr>
        <a:xfrm rot="16200000">
          <a:off x="3951110" y="1541309"/>
          <a:ext cx="338429" cy="495945"/>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4001875" y="1691263"/>
        <a:ext cx="236900" cy="297567"/>
      </dsp:txXfrm>
    </dsp:sp>
    <dsp:sp modelId="{A42802DA-9EC5-4BD8-9A95-33737FF0956B}">
      <dsp:nvSpPr>
        <dsp:cNvPr id="0" name=""/>
        <dsp:cNvSpPr/>
      </dsp:nvSpPr>
      <dsp:spPr>
        <a:xfrm>
          <a:off x="3261754" y="1766"/>
          <a:ext cx="1717139" cy="1458664"/>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Prompts</a:t>
          </a:r>
        </a:p>
      </dsp:txBody>
      <dsp:txXfrm>
        <a:off x="3513223" y="215382"/>
        <a:ext cx="1214201" cy="1031432"/>
      </dsp:txXfrm>
    </dsp:sp>
    <dsp:sp modelId="{9CE7BE14-6127-4171-853E-4B7CD3ACC89C}">
      <dsp:nvSpPr>
        <dsp:cNvPr id="0" name=""/>
        <dsp:cNvSpPr/>
      </dsp:nvSpPr>
      <dsp:spPr>
        <a:xfrm rot="644724">
          <a:off x="5062581" y="2770899"/>
          <a:ext cx="700299" cy="495945"/>
        </a:xfrm>
        <a:prstGeom prst="rightArrow">
          <a:avLst>
            <a:gd name="adj1" fmla="val 60000"/>
            <a:gd name="adj2" fmla="val 5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5063885" y="2856218"/>
        <a:ext cx="551516" cy="297567"/>
      </dsp:txXfrm>
    </dsp:sp>
    <dsp:sp modelId="{4F93DADD-97BA-46DA-AEF1-C233F68E6651}">
      <dsp:nvSpPr>
        <dsp:cNvPr id="0" name=""/>
        <dsp:cNvSpPr/>
      </dsp:nvSpPr>
      <dsp:spPr>
        <a:xfrm>
          <a:off x="6059027" y="2579323"/>
          <a:ext cx="1761410" cy="1458664"/>
        </a:xfrm>
        <a:prstGeom prst="ellips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Similarities</a:t>
          </a:r>
        </a:p>
      </dsp:txBody>
      <dsp:txXfrm>
        <a:off x="6316980" y="2792939"/>
        <a:ext cx="1245504" cy="1031432"/>
      </dsp:txXfrm>
    </dsp:sp>
    <dsp:sp modelId="{C653E253-E8B4-44D4-8808-48A8A99BF771}">
      <dsp:nvSpPr>
        <dsp:cNvPr id="0" name=""/>
        <dsp:cNvSpPr/>
      </dsp:nvSpPr>
      <dsp:spPr>
        <a:xfrm rot="10216440">
          <a:off x="2466205" y="2748684"/>
          <a:ext cx="705581" cy="495945"/>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rot="10800000">
        <a:off x="2613919" y="2835306"/>
        <a:ext cx="556798" cy="297567"/>
      </dsp:txXfrm>
    </dsp:sp>
    <dsp:sp modelId="{F1D46A3E-373A-4DA1-8029-61260E3F277B}">
      <dsp:nvSpPr>
        <dsp:cNvPr id="0" name=""/>
        <dsp:cNvSpPr/>
      </dsp:nvSpPr>
      <dsp:spPr>
        <a:xfrm>
          <a:off x="378690" y="2532746"/>
          <a:ext cx="1783509" cy="1458664"/>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Mood</a:t>
          </a:r>
        </a:p>
      </dsp:txBody>
      <dsp:txXfrm>
        <a:off x="639879" y="2746362"/>
        <a:ext cx="1261131" cy="1031432"/>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361B4D-F6A4-4022-9FEF-58556B59BC51}" type="datetimeFigureOut">
              <a:rPr lang="en-GB" smtClean="0"/>
              <a:pPr/>
              <a:t>01/05/2018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5D6216-228C-483A-ADDB-F8638C9AFF20}" type="slidenum">
              <a:rPr lang="en-GB" smtClean="0"/>
              <a:pPr/>
              <a:t>‹#›</a:t>
            </a:fld>
            <a:endParaRPr lang="en-GB"/>
          </a:p>
        </p:txBody>
      </p:sp>
    </p:spTree>
    <p:extLst>
      <p:ext uri="{BB962C8B-B14F-4D97-AF65-F5344CB8AC3E}">
        <p14:creationId xmlns:p14="http://schemas.microsoft.com/office/powerpoint/2010/main" val="1926196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9220200" cy="1676400"/>
          </a:xfrm>
          <a:prstGeom prst="rect">
            <a:avLst/>
          </a:prstGeom>
          <a:solidFill>
            <a:srgbClr val="F67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7F0819A-AF2C-4009-9BA2-C4EF699818E7}" type="datetime1">
              <a:rPr lang="en-US" smtClean="0"/>
              <a:pPr/>
              <a:t>5/1/2018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1026" name="Picture 2" descr="C:\Users\parkerrj\Google Drive\NeuroTriage\Images\NeuroTriage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81000"/>
            <a:ext cx="3442210" cy="83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DB10ED-3AA3-4C49-AA70-49C1A52FC15B}" type="datetime1">
              <a:rPr lang="en-US" smtClean="0"/>
              <a:pPr/>
              <a:t>5/1/2018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E3E67A-8ACF-4EA8-BAD3-CDB8B19F5252}" type="datetime1">
              <a:rPr lang="en-US" smtClean="0"/>
              <a:pPr/>
              <a:t>5/1/2018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5D48D6-A0BD-42CE-BD6B-308570FF4350}" type="datetime1">
              <a:rPr lang="en-US" smtClean="0"/>
              <a:pPr/>
              <a:t>5/1/2018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D59CD4-8A77-4D5A-A039-F3E207D447E4}" type="datetime1">
              <a:rPr lang="en-US" smtClean="0"/>
              <a:pPr/>
              <a:t>5/1/2018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DB27752-B7FA-466E-BEAA-BCFD7DEF923B}" type="datetime1">
              <a:rPr lang="en-US" smtClean="0"/>
              <a:pPr/>
              <a:t>5/1/2018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B590B86-2203-4A31-8734-2EC11E2B3B1B}" type="datetime1">
              <a:rPr lang="en-US" smtClean="0"/>
              <a:pPr/>
              <a:t>5/1/2018</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A84C208-A76A-45D2-8E4D-CA9FEAA52510}" type="datetime1">
              <a:rPr lang="en-US" smtClean="0"/>
              <a:pPr/>
              <a:t>5/1/2018</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A5D5DA-FB42-4EEA-974E-6BA91B6B3D95}" type="datetime1">
              <a:rPr lang="en-US" smtClean="0"/>
              <a:pPr/>
              <a:t>5/1/2018</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A4DC2D3-74AE-41F1-903F-B49B553C6C3C}" type="datetime1">
              <a:rPr lang="en-US" smtClean="0"/>
              <a:pPr/>
              <a:t>5/1/2018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533EC35-F85C-4B8C-8C7A-6783870D95B8}" type="datetime1">
              <a:rPr lang="en-US" smtClean="0"/>
              <a:pPr/>
              <a:t>5/1/2018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76200" y="6248400"/>
            <a:ext cx="9296400" cy="685800"/>
          </a:xfrm>
          <a:prstGeom prst="rect">
            <a:avLst/>
          </a:prstGeom>
          <a:solidFill>
            <a:srgbClr val="F67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581400" y="6408737"/>
            <a:ext cx="2133600" cy="365125"/>
          </a:xfrm>
          <a:prstGeom prst="rect">
            <a:avLst/>
          </a:prstGeom>
        </p:spPr>
        <p:txBody>
          <a:bodyPr vert="horz" lIns="91440" tIns="45720" rIns="91440" bIns="45720" rtlCol="0" anchor="ctr"/>
          <a:lstStyle>
            <a:lvl1pPr algn="l">
              <a:defRPr sz="1200">
                <a:solidFill>
                  <a:schemeClr val="bg1"/>
                </a:solidFill>
              </a:defRPr>
            </a:lvl1pPr>
          </a:lstStyle>
          <a:p>
            <a:fld id="{639AA6BB-E143-44D8-B545-5E90BCAC05EA}" type="datetime1">
              <a:rPr lang="en-US" smtClean="0"/>
              <a:pPr/>
              <a:t>5/1/2018</a:t>
            </a:fld>
            <a:endParaRPr lang="en-US"/>
          </a:p>
        </p:txBody>
      </p:sp>
      <p:sp>
        <p:nvSpPr>
          <p:cNvPr id="6" name="Slide Number Placeholder 5"/>
          <p:cNvSpPr>
            <a:spLocks noGrp="1"/>
          </p:cNvSpPr>
          <p:nvPr>
            <p:ph type="sldNum" sz="quarter" idx="4"/>
          </p:nvPr>
        </p:nvSpPr>
        <p:spPr>
          <a:xfrm>
            <a:off x="457200" y="6408737"/>
            <a:ext cx="2133600" cy="365125"/>
          </a:xfrm>
          <a:prstGeom prst="rect">
            <a:avLst/>
          </a:prstGeom>
        </p:spPr>
        <p:txBody>
          <a:bodyPr vert="horz" lIns="91440" tIns="45720" rIns="91440" bIns="45720" rtlCol="0" anchor="ctr"/>
          <a:lstStyle>
            <a:lvl1pPr algn="l">
              <a:defRPr sz="1200">
                <a:solidFill>
                  <a:schemeClr val="bg1"/>
                </a:solidFill>
              </a:defRPr>
            </a:lvl1pPr>
          </a:lstStyle>
          <a:p>
            <a:fld id="{B6F15528-21DE-4FAA-801E-634DDDAF4B2B}" type="slidenum">
              <a:rPr lang="en-US" smtClean="0"/>
              <a:pPr/>
              <a:t>‹#›</a:t>
            </a:fld>
            <a:endParaRPr lang="en-US" dirty="0"/>
          </a:p>
        </p:txBody>
      </p:sp>
      <p:pic>
        <p:nvPicPr>
          <p:cNvPr id="8" name="Picture 2" descr="C:\Users\parkerrj\Google Drive\NeuroTriage\Images\NeuroTriage log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324600" y="6282790"/>
            <a:ext cx="2362200" cy="57521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7.jpeg"/><Relationship Id="rId13" Type="http://schemas.openxmlformats.org/officeDocument/2006/relationships/image" Target="../media/image22.png"/><Relationship Id="rId3" Type="http://schemas.openxmlformats.org/officeDocument/2006/relationships/diagramLayout" Target="../diagrams/layout1.xml"/><Relationship Id="rId7" Type="http://schemas.openxmlformats.org/officeDocument/2006/relationships/image" Target="../media/image16.jpeg"/><Relationship Id="rId12" Type="http://schemas.openxmlformats.org/officeDocument/2006/relationships/image" Target="../media/image2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20.jpeg"/><Relationship Id="rId5" Type="http://schemas.openxmlformats.org/officeDocument/2006/relationships/diagramColors" Target="../diagrams/colors1.xml"/><Relationship Id="rId15" Type="http://schemas.openxmlformats.org/officeDocument/2006/relationships/image" Target="../media/image24.png"/><Relationship Id="rId10" Type="http://schemas.openxmlformats.org/officeDocument/2006/relationships/image" Target="../media/image19.jpeg"/><Relationship Id="rId4" Type="http://schemas.openxmlformats.org/officeDocument/2006/relationships/diagramQuickStyle" Target="../diagrams/quickStyle1.xml"/><Relationship Id="rId9" Type="http://schemas.openxmlformats.org/officeDocument/2006/relationships/image" Target="../media/image18.png"/><Relationship Id="rId1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www.youtube.com/watch?v=I8eqal2q-uY"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diagramLayout" Target="../diagrams/layout2.xml"/><Relationship Id="rId7" Type="http://schemas.openxmlformats.org/officeDocument/2006/relationships/image" Target="../media/image27.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jpeg"/><Relationship Id="rId3" Type="http://schemas.openxmlformats.org/officeDocument/2006/relationships/diagramLayout" Target="../diagrams/layout3.xml"/><Relationship Id="rId7" Type="http://schemas.openxmlformats.org/officeDocument/2006/relationships/image" Target="../media/image30.jpeg"/><Relationship Id="rId12" Type="http://schemas.openxmlformats.org/officeDocument/2006/relationships/image" Target="../media/image3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image" Target="../media/image34.png"/><Relationship Id="rId5" Type="http://schemas.openxmlformats.org/officeDocument/2006/relationships/diagramColors" Target="../diagrams/colors3.xml"/><Relationship Id="rId15" Type="http://schemas.openxmlformats.org/officeDocument/2006/relationships/image" Target="../media/image38.png"/><Relationship Id="rId10" Type="http://schemas.openxmlformats.org/officeDocument/2006/relationships/image" Target="../media/image33.jpeg"/><Relationship Id="rId4" Type="http://schemas.openxmlformats.org/officeDocument/2006/relationships/diagramQuickStyle" Target="../diagrams/quickStyle3.xml"/><Relationship Id="rId9" Type="http://schemas.openxmlformats.org/officeDocument/2006/relationships/image" Target="../media/image32.jpeg"/><Relationship Id="rId14" Type="http://schemas.openxmlformats.org/officeDocument/2006/relationships/image" Target="../media/image3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diagramLayout" Target="../diagrams/layout4.xml"/><Relationship Id="rId7" Type="http://schemas.openxmlformats.org/officeDocument/2006/relationships/image" Target="../media/image39.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41.jpeg"/></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headway.org.uk/about-brain-injury/individuals/information-library/" TargetMode="External"/><Relationship Id="rId2" Type="http://schemas.openxmlformats.org/officeDocument/2006/relationships/hyperlink" Target="https://www.headway.org.uk/" TargetMode="External"/><Relationship Id="rId1" Type="http://schemas.openxmlformats.org/officeDocument/2006/relationships/slideLayout" Target="../slideLayouts/slideLayout2.xml"/><Relationship Id="rId5" Type="http://schemas.openxmlformats.org/officeDocument/2006/relationships/hyperlink" Target="http://www.braininjurytoolbox.com/bi/Brain%20Injury%20101%20Guidebook.pdf" TargetMode="External"/><Relationship Id="rId4" Type="http://schemas.openxmlformats.org/officeDocument/2006/relationships/hyperlink" Target="https://www.headway.org.uk/media/3996/memory-problems-after-brain-injury-e-booklet.pdf"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ln w="0"/>
                <a:solidFill>
                  <a:schemeClr val="accent1"/>
                </a:solidFill>
                <a:effectLst>
                  <a:outerShdw blurRad="38100" dist="25400" dir="5400000" algn="ctr" rotWithShape="0">
                    <a:srgbClr val="6E747A">
                      <a:alpha val="43000"/>
                    </a:srgbClr>
                  </a:outerShdw>
                </a:effectLst>
              </a:rPr>
              <a:t>Brain Injury Training</a:t>
            </a:r>
            <a:br>
              <a:rPr lang="en-GB" dirty="0">
                <a:ln w="0"/>
                <a:solidFill>
                  <a:schemeClr val="accent1"/>
                </a:solidFill>
                <a:effectLst>
                  <a:outerShdw blurRad="38100" dist="25400" dir="5400000" algn="ctr" rotWithShape="0">
                    <a:srgbClr val="6E747A">
                      <a:alpha val="43000"/>
                    </a:srgbClr>
                  </a:outerShdw>
                </a:effectLst>
              </a:rPr>
            </a:br>
            <a:r>
              <a:rPr lang="en-GB" dirty="0">
                <a:ln w="0"/>
                <a:solidFill>
                  <a:schemeClr val="accent1"/>
                </a:solidFill>
                <a:effectLst>
                  <a:outerShdw blurRad="38100" dist="25400" dir="5400000" algn="ctr" rotWithShape="0">
                    <a:srgbClr val="6E747A">
                      <a:alpha val="43000"/>
                    </a:srgbClr>
                  </a:outerShdw>
                </a:effectLst>
              </a:rPr>
              <a:t>Memory and Brain Injury Session</a:t>
            </a:r>
            <a:br>
              <a:rPr lang="en-GB" dirty="0"/>
            </a:b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pic>
        <p:nvPicPr>
          <p:cNvPr id="5" name="Picture 4" descr="Image result for brain injury">
            <a:extLst>
              <a:ext uri="{FF2B5EF4-FFF2-40B4-BE49-F238E27FC236}">
                <a16:creationId xmlns:a16="http://schemas.microsoft.com/office/drawing/2014/main" id="{94F4D07B-FBC1-4ABE-9405-B0D5128D277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3644" y="3429000"/>
            <a:ext cx="2776711" cy="2664296"/>
          </a:xfrm>
          <a:prstGeom prst="rect">
            <a:avLst/>
          </a:prstGeom>
          <a:noFill/>
          <a:ln>
            <a:noFill/>
          </a:ln>
        </p:spPr>
      </p:pic>
      <p:pic>
        <p:nvPicPr>
          <p:cNvPr id="6" name="Picture 5" descr="Image result for disabilities trust birt">
            <a:extLst>
              <a:ext uri="{FF2B5EF4-FFF2-40B4-BE49-F238E27FC236}">
                <a16:creationId xmlns:a16="http://schemas.microsoft.com/office/drawing/2014/main" id="{62409208-2A71-4593-A9D4-F004462F0BE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2380" y="3273541"/>
            <a:ext cx="1152128" cy="792088"/>
          </a:xfrm>
          <a:prstGeom prst="rect">
            <a:avLst/>
          </a:prstGeom>
          <a:noFill/>
          <a:ln>
            <a:noFill/>
          </a:ln>
        </p:spPr>
      </p:pic>
      <p:pic>
        <p:nvPicPr>
          <p:cNvPr id="7" name="Picture 6" descr="Image result for liverpool university">
            <a:extLst>
              <a:ext uri="{FF2B5EF4-FFF2-40B4-BE49-F238E27FC236}">
                <a16:creationId xmlns:a16="http://schemas.microsoft.com/office/drawing/2014/main" id="{50A7879F-5343-4CFA-8D6F-0CB91316152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4508" y="3597760"/>
            <a:ext cx="1852005" cy="682119"/>
          </a:xfrm>
          <a:prstGeom prst="rect">
            <a:avLst/>
          </a:prstGeom>
          <a:noFill/>
          <a:ln>
            <a:noFill/>
          </a:ln>
        </p:spPr>
      </p:pic>
      <p:pic>
        <p:nvPicPr>
          <p:cNvPr id="8" name="Picture 7" descr="Image result for YMCA liverpool">
            <a:extLst>
              <a:ext uri="{FF2B5EF4-FFF2-40B4-BE49-F238E27FC236}">
                <a16:creationId xmlns:a16="http://schemas.microsoft.com/office/drawing/2014/main" id="{75947983-E46F-495A-87F0-4DBF039CCC6B}"/>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60355" y="4250343"/>
            <a:ext cx="1727190" cy="619146"/>
          </a:xfrm>
          <a:prstGeom prst="rect">
            <a:avLst/>
          </a:prstGeom>
          <a:noFill/>
          <a:ln>
            <a:noFill/>
          </a:ln>
        </p:spPr>
      </p:pic>
      <p:pic>
        <p:nvPicPr>
          <p:cNvPr id="9" name="Picture 8" descr="Image result for merseyside police">
            <a:extLst>
              <a:ext uri="{FF2B5EF4-FFF2-40B4-BE49-F238E27FC236}">
                <a16:creationId xmlns:a16="http://schemas.microsoft.com/office/drawing/2014/main" id="{635D8ED9-3604-411A-AAE8-CBDD8ACA921D}"/>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6406" y="4388179"/>
            <a:ext cx="1308208" cy="779855"/>
          </a:xfrm>
          <a:prstGeom prst="rect">
            <a:avLst/>
          </a:prstGeom>
          <a:noFill/>
          <a:ln>
            <a:noFill/>
          </a:ln>
        </p:spPr>
      </p:pic>
      <p:pic>
        <p:nvPicPr>
          <p:cNvPr id="10" name="Picture 9">
            <a:extLst>
              <a:ext uri="{FF2B5EF4-FFF2-40B4-BE49-F238E27FC236}">
                <a16:creationId xmlns:a16="http://schemas.microsoft.com/office/drawing/2014/main" id="{CC49FE49-C84A-4DA4-B905-F66BB7DE33AB}"/>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6485837" y="5208745"/>
            <a:ext cx="2263140" cy="1009650"/>
          </a:xfrm>
          <a:prstGeom prst="rect">
            <a:avLst/>
          </a:prstGeom>
        </p:spPr>
      </p:pic>
      <p:pic>
        <p:nvPicPr>
          <p:cNvPr id="11" name="Picture 10" descr="Image result for headway">
            <a:extLst>
              <a:ext uri="{FF2B5EF4-FFF2-40B4-BE49-F238E27FC236}">
                <a16:creationId xmlns:a16="http://schemas.microsoft.com/office/drawing/2014/main" id="{DEE7D9AA-9A0D-4D10-A285-71B8F33432CC}"/>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8999" y="3199759"/>
            <a:ext cx="1270634" cy="962599"/>
          </a:xfrm>
          <a:prstGeom prst="rect">
            <a:avLst/>
          </a:prstGeom>
          <a:noFill/>
          <a:ln>
            <a:noFill/>
          </a:ln>
        </p:spPr>
      </p:pic>
      <p:pic>
        <p:nvPicPr>
          <p:cNvPr id="12" name="Picture 11" descr="Image result for lancaster university">
            <a:extLst>
              <a:ext uri="{FF2B5EF4-FFF2-40B4-BE49-F238E27FC236}">
                <a16:creationId xmlns:a16="http://schemas.microsoft.com/office/drawing/2014/main" id="{8DABC365-727D-40FD-ABB2-6B2A041B5F33}"/>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687613" y="3552291"/>
            <a:ext cx="1362644" cy="792088"/>
          </a:xfrm>
          <a:prstGeom prst="rect">
            <a:avLst/>
          </a:prstGeom>
          <a:noFill/>
          <a:ln>
            <a:noFill/>
          </a:ln>
        </p:spPr>
      </p:pic>
      <p:pic>
        <p:nvPicPr>
          <p:cNvPr id="13" name="Picture 12" descr="Image result for liverpool waves of hope">
            <a:extLst>
              <a:ext uri="{FF2B5EF4-FFF2-40B4-BE49-F238E27FC236}">
                <a16:creationId xmlns:a16="http://schemas.microsoft.com/office/drawing/2014/main" id="{10F90AA6-F1EB-4D40-97EB-5ADD7FFD74FA}"/>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63" y="4388179"/>
            <a:ext cx="1660849" cy="460974"/>
          </a:xfrm>
          <a:prstGeom prst="rect">
            <a:avLst/>
          </a:prstGeom>
          <a:noFill/>
          <a:ln>
            <a:noFill/>
          </a:ln>
        </p:spPr>
      </p:pic>
      <p:pic>
        <p:nvPicPr>
          <p:cNvPr id="14" name="Picture 13" descr="Image result for brownlow hill GP practice">
            <a:extLst>
              <a:ext uri="{FF2B5EF4-FFF2-40B4-BE49-F238E27FC236}">
                <a16:creationId xmlns:a16="http://schemas.microsoft.com/office/drawing/2014/main" id="{29C066CE-4415-4842-9F7D-413DF72604E9}"/>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84037" y="4592673"/>
            <a:ext cx="1419957" cy="575304"/>
          </a:xfrm>
          <a:prstGeom prst="rect">
            <a:avLst/>
          </a:prstGeom>
          <a:noFill/>
          <a:ln>
            <a:noFill/>
          </a:ln>
        </p:spPr>
      </p:pic>
      <p:pic>
        <p:nvPicPr>
          <p:cNvPr id="15" name="Picture 14" descr="Image result for aintree hospital">
            <a:extLst>
              <a:ext uri="{FF2B5EF4-FFF2-40B4-BE49-F238E27FC236}">
                <a16:creationId xmlns:a16="http://schemas.microsoft.com/office/drawing/2014/main" id="{8E2281E5-BB0D-4DCC-AB89-FE7594BEA813}"/>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57200" y="5373628"/>
            <a:ext cx="2409994" cy="797787"/>
          </a:xfrm>
          <a:prstGeom prst="rect">
            <a:avLst/>
          </a:prstGeom>
          <a:noFill/>
          <a:ln>
            <a:noFill/>
          </a:ln>
        </p:spPr>
      </p:pic>
    </p:spTree>
    <p:extLst>
      <p:ext uri="{BB962C8B-B14F-4D97-AF65-F5344CB8AC3E}">
        <p14:creationId xmlns:p14="http://schemas.microsoft.com/office/powerpoint/2010/main" val="2354451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lstStyle/>
          <a:p>
            <a:r>
              <a:rPr lang="en-GB" dirty="0"/>
              <a:t>Impacts of Brain Injury on Memory</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normAutofit/>
          </a:bodyPr>
          <a:lstStyle/>
          <a:p>
            <a:r>
              <a:rPr lang="en-GB" dirty="0"/>
              <a:t>What do you think the impacts of memory difficulties may be on someone’s life? </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955347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94F36-741B-47B4-AA76-5CAFE8F43400}"/>
              </a:ext>
            </a:extLst>
          </p:cNvPr>
          <p:cNvSpPr>
            <a:spLocks noGrp="1"/>
          </p:cNvSpPr>
          <p:nvPr>
            <p:ph type="title"/>
          </p:nvPr>
        </p:nvSpPr>
        <p:spPr>
          <a:xfrm>
            <a:off x="457200" y="0"/>
            <a:ext cx="8229600" cy="1143000"/>
          </a:xfrm>
        </p:spPr>
        <p:txBody>
          <a:bodyPr/>
          <a:lstStyle/>
          <a:p>
            <a:r>
              <a:rPr lang="en-GB" dirty="0"/>
              <a:t>Impacts of Brain Injury on Memory</a:t>
            </a:r>
          </a:p>
        </p:txBody>
      </p:sp>
      <p:sp>
        <p:nvSpPr>
          <p:cNvPr id="4" name="Slide Number Placeholder 3">
            <a:extLst>
              <a:ext uri="{FF2B5EF4-FFF2-40B4-BE49-F238E27FC236}">
                <a16:creationId xmlns:a16="http://schemas.microsoft.com/office/drawing/2014/main" id="{904DE506-D382-4373-AA96-D4A6CDDAFAA3}"/>
              </a:ext>
            </a:extLst>
          </p:cNvPr>
          <p:cNvSpPr>
            <a:spLocks noGrp="1"/>
          </p:cNvSpPr>
          <p:nvPr>
            <p:ph type="sldNum" sz="quarter" idx="12"/>
          </p:nvPr>
        </p:nvSpPr>
        <p:spPr/>
        <p:txBody>
          <a:bodyPr/>
          <a:lstStyle/>
          <a:p>
            <a:fld id="{B6F15528-21DE-4FAA-801E-634DDDAF4B2B}" type="slidenum">
              <a:rPr lang="en-US" smtClean="0"/>
              <a:pPr/>
              <a:t>11</a:t>
            </a:fld>
            <a:endParaRPr lang="en-US"/>
          </a:p>
        </p:txBody>
      </p:sp>
      <p:graphicFrame>
        <p:nvGraphicFramePr>
          <p:cNvPr id="9" name="Content Placeholder 8">
            <a:extLst>
              <a:ext uri="{FF2B5EF4-FFF2-40B4-BE49-F238E27FC236}">
                <a16:creationId xmlns:a16="http://schemas.microsoft.com/office/drawing/2014/main" id="{B0E1DBAD-FF00-4043-AB7B-2A96EF0E299E}"/>
              </a:ext>
            </a:extLst>
          </p:cNvPr>
          <p:cNvGraphicFramePr>
            <a:graphicFrameLocks noGrp="1"/>
          </p:cNvGraphicFramePr>
          <p:nvPr>
            <p:ph idx="1"/>
            <p:extLst>
              <p:ext uri="{D42A27DB-BD31-4B8C-83A1-F6EECF244321}">
                <p14:modId xmlns:p14="http://schemas.microsoft.com/office/powerpoint/2010/main" val="137143629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Image result for relationship">
            <a:extLst>
              <a:ext uri="{FF2B5EF4-FFF2-40B4-BE49-F238E27FC236}">
                <a16:creationId xmlns:a16="http://schemas.microsoft.com/office/drawing/2014/main" id="{B12504EF-3B5C-401F-9007-1E863DD5917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93832" y="862791"/>
            <a:ext cx="1148481" cy="7656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ocial life">
            <a:extLst>
              <a:ext uri="{FF2B5EF4-FFF2-40B4-BE49-F238E27FC236}">
                <a16:creationId xmlns:a16="http://schemas.microsoft.com/office/drawing/2014/main" id="{A8EA34B6-86FD-448E-89D7-4BB5C31E17A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18325" y="2986030"/>
            <a:ext cx="1704640" cy="86622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mage result for self-esteem">
            <a:extLst>
              <a:ext uri="{FF2B5EF4-FFF2-40B4-BE49-F238E27FC236}">
                <a16:creationId xmlns:a16="http://schemas.microsoft.com/office/drawing/2014/main" id="{3FABCAC9-63C2-4215-8D1B-36DB3E0E061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09683" y="1317627"/>
            <a:ext cx="1524090" cy="94249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perception">
            <a:extLst>
              <a:ext uri="{FF2B5EF4-FFF2-40B4-BE49-F238E27FC236}">
                <a16:creationId xmlns:a16="http://schemas.microsoft.com/office/drawing/2014/main" id="{97C282D0-18ED-44A8-A24F-66C93B9D59E2}"/>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229405" y="4421404"/>
            <a:ext cx="1593560" cy="89637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 result for health">
            <a:extLst>
              <a:ext uri="{FF2B5EF4-FFF2-40B4-BE49-F238E27FC236}">
                <a16:creationId xmlns:a16="http://schemas.microsoft.com/office/drawing/2014/main" id="{E5B7865E-311E-4ADC-AEAA-0257EFED2E5A}"/>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16174" y="1143194"/>
            <a:ext cx="1218685" cy="1218685"/>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4" descr="Image result for finances">
            <a:extLst>
              <a:ext uri="{FF2B5EF4-FFF2-40B4-BE49-F238E27FC236}">
                <a16:creationId xmlns:a16="http://schemas.microsoft.com/office/drawing/2014/main" id="{98DFE30E-C1C7-48D7-8D66-8F7C38700C7D}"/>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2" name="Picture 8" descr="Image result for finances">
            <a:extLst>
              <a:ext uri="{FF2B5EF4-FFF2-40B4-BE49-F238E27FC236}">
                <a16:creationId xmlns:a16="http://schemas.microsoft.com/office/drawing/2014/main" id="{F56EC1C7-A826-4092-86C6-BC0D2B91F28F}"/>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57200" y="2916049"/>
            <a:ext cx="1568475" cy="87981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emotions">
            <a:extLst>
              <a:ext uri="{FF2B5EF4-FFF2-40B4-BE49-F238E27FC236}">
                <a16:creationId xmlns:a16="http://schemas.microsoft.com/office/drawing/2014/main" id="{736D3CEB-C2A8-49B7-BADD-7AD5F19BD757}"/>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005120" y="5544235"/>
            <a:ext cx="1781412" cy="58192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identity">
            <a:extLst>
              <a:ext uri="{FF2B5EF4-FFF2-40B4-BE49-F238E27FC236}">
                <a16:creationId xmlns:a16="http://schemas.microsoft.com/office/drawing/2014/main" id="{30EB04A1-7F7F-452B-80EE-02002DF2C96F}"/>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07125" y="5465130"/>
            <a:ext cx="1567349" cy="74013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activities of daily living">
            <a:extLst>
              <a:ext uri="{FF2B5EF4-FFF2-40B4-BE49-F238E27FC236}">
                <a16:creationId xmlns:a16="http://schemas.microsoft.com/office/drawing/2014/main" id="{374D8489-0D65-43E5-959B-48EB9D85656D}"/>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79512" y="4342243"/>
            <a:ext cx="1961543" cy="1122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111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99F39-C21B-4B26-B0C4-BB8C86ABE99F}"/>
              </a:ext>
            </a:extLst>
          </p:cNvPr>
          <p:cNvSpPr>
            <a:spLocks noGrp="1"/>
          </p:cNvSpPr>
          <p:nvPr>
            <p:ph type="title"/>
          </p:nvPr>
        </p:nvSpPr>
        <p:spPr/>
        <p:txBody>
          <a:bodyPr>
            <a:normAutofit fontScale="90000"/>
          </a:bodyPr>
          <a:lstStyle/>
          <a:p>
            <a:r>
              <a:rPr lang="en-GB" dirty="0"/>
              <a:t>Impacts of Brain Injury on Memory Continued …</a:t>
            </a:r>
          </a:p>
        </p:txBody>
      </p:sp>
      <p:sp>
        <p:nvSpPr>
          <p:cNvPr id="3" name="Content Placeholder 2">
            <a:extLst>
              <a:ext uri="{FF2B5EF4-FFF2-40B4-BE49-F238E27FC236}">
                <a16:creationId xmlns:a16="http://schemas.microsoft.com/office/drawing/2014/main" id="{D65E307D-8548-4312-A382-EFD5289ED9D1}"/>
              </a:ext>
            </a:extLst>
          </p:cNvPr>
          <p:cNvSpPr>
            <a:spLocks noGrp="1"/>
          </p:cNvSpPr>
          <p:nvPr>
            <p:ph idx="1"/>
          </p:nvPr>
        </p:nvSpPr>
        <p:spPr/>
        <p:txBody>
          <a:bodyPr/>
          <a:lstStyle/>
          <a:p>
            <a:r>
              <a:rPr lang="en-GB" dirty="0"/>
              <a:t>The following video clip shows what it is like to experience and live with the impacts of memory difficulties resulting from a brain injury:</a:t>
            </a:r>
          </a:p>
          <a:p>
            <a:pPr lvl="1"/>
            <a:r>
              <a:rPr lang="en-GB" u="sng" dirty="0">
                <a:hlinkClick r:id="rId2"/>
              </a:rPr>
              <a:t>https://www.youtube.com/watch?v=I8eqal2q-uY</a:t>
            </a:r>
            <a:endParaRPr lang="en-GB" dirty="0"/>
          </a:p>
          <a:p>
            <a:pPr marL="457200" lvl="1" indent="0">
              <a:buNone/>
            </a:pPr>
            <a:endParaRPr lang="en-GB" dirty="0"/>
          </a:p>
          <a:p>
            <a:pPr marL="457200" lvl="1" indent="0" algn="ctr">
              <a:buNone/>
            </a:pPr>
            <a:r>
              <a:rPr lang="en-GB" dirty="0"/>
              <a:t>Any reactions to this???</a:t>
            </a:r>
          </a:p>
        </p:txBody>
      </p:sp>
      <p:sp>
        <p:nvSpPr>
          <p:cNvPr id="4" name="Slide Number Placeholder 3">
            <a:extLst>
              <a:ext uri="{FF2B5EF4-FFF2-40B4-BE49-F238E27FC236}">
                <a16:creationId xmlns:a16="http://schemas.microsoft.com/office/drawing/2014/main" id="{A62A54AE-16B2-4C9D-92AC-501D70AE5871}"/>
              </a:ext>
            </a:extLst>
          </p:cNvPr>
          <p:cNvSpPr>
            <a:spLocks noGrp="1"/>
          </p:cNvSpPr>
          <p:nvPr>
            <p:ph type="sldNum" sz="quarter" idx="12"/>
          </p:nvPr>
        </p:nvSpPr>
        <p:spPr/>
        <p:txBody>
          <a:bodyPr/>
          <a:lstStyle/>
          <a:p>
            <a:fld id="{B6F15528-21DE-4FAA-801E-634DDDAF4B2B}" type="slidenum">
              <a:rPr lang="en-US" smtClean="0"/>
              <a:pPr/>
              <a:t>12</a:t>
            </a:fld>
            <a:endParaRPr lang="en-US"/>
          </a:p>
        </p:txBody>
      </p:sp>
      <p:pic>
        <p:nvPicPr>
          <p:cNvPr id="5124" name="Picture 4" descr="Image result for video">
            <a:extLst>
              <a:ext uri="{FF2B5EF4-FFF2-40B4-BE49-F238E27FC236}">
                <a16:creationId xmlns:a16="http://schemas.microsoft.com/office/drawing/2014/main" id="{A1657B14-9D01-4EE2-8137-F1D796EB2BD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296366"/>
            <a:ext cx="2224559" cy="1829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575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4DA68-5797-4B23-9514-34AEBE037989}"/>
              </a:ext>
            </a:extLst>
          </p:cNvPr>
          <p:cNvSpPr>
            <a:spLocks noGrp="1"/>
          </p:cNvSpPr>
          <p:nvPr>
            <p:ph type="title"/>
          </p:nvPr>
        </p:nvSpPr>
        <p:spPr/>
        <p:txBody>
          <a:bodyPr>
            <a:normAutofit fontScale="90000"/>
          </a:bodyPr>
          <a:lstStyle/>
          <a:p>
            <a:r>
              <a:rPr lang="en-GB" dirty="0"/>
              <a:t>Impacts of Brain Injury on Memory Continued …</a:t>
            </a:r>
          </a:p>
        </p:txBody>
      </p:sp>
      <p:sp>
        <p:nvSpPr>
          <p:cNvPr id="3" name="Content Placeholder 2">
            <a:extLst>
              <a:ext uri="{FF2B5EF4-FFF2-40B4-BE49-F238E27FC236}">
                <a16:creationId xmlns:a16="http://schemas.microsoft.com/office/drawing/2014/main" id="{A5A24761-420F-49FA-99B2-19FE7E707744}"/>
              </a:ext>
            </a:extLst>
          </p:cNvPr>
          <p:cNvSpPr>
            <a:spLocks noGrp="1"/>
          </p:cNvSpPr>
          <p:nvPr>
            <p:ph idx="1"/>
          </p:nvPr>
        </p:nvSpPr>
        <p:spPr/>
        <p:txBody>
          <a:bodyPr>
            <a:normAutofit fontScale="92500"/>
          </a:bodyPr>
          <a:lstStyle/>
          <a:p>
            <a:r>
              <a:rPr lang="en-GB" sz="3600" dirty="0"/>
              <a:t>Reactions to the clip:</a:t>
            </a:r>
          </a:p>
          <a:p>
            <a:pPr lvl="1"/>
            <a:r>
              <a:rPr lang="en-GB" dirty="0"/>
              <a:t>Did you notice any ways in which memory difficulties have impacted the lives of the individuals in the clip?  </a:t>
            </a:r>
          </a:p>
          <a:p>
            <a:pPr lvl="1"/>
            <a:endParaRPr lang="en-GB" sz="2000" dirty="0"/>
          </a:p>
          <a:p>
            <a:pPr lvl="1"/>
            <a:r>
              <a:rPr lang="en-GB" dirty="0"/>
              <a:t>Were the individuals aware of these impacts?</a:t>
            </a:r>
            <a:endParaRPr lang="en-GB" sz="1600" dirty="0"/>
          </a:p>
          <a:p>
            <a:pPr lvl="2"/>
            <a:r>
              <a:rPr lang="en-GB" sz="2800" dirty="0"/>
              <a:t>How did that make them feel?</a:t>
            </a:r>
          </a:p>
          <a:p>
            <a:pPr lvl="2"/>
            <a:endParaRPr lang="en-GB" sz="2800" dirty="0"/>
          </a:p>
          <a:p>
            <a:pPr lvl="1"/>
            <a:r>
              <a:rPr lang="en-GB" dirty="0"/>
              <a:t>Both the examples in the clip were of individuals experiencing a TBI, do you think the impacts would be different for someone experiencing dementia?  </a:t>
            </a:r>
            <a:endParaRPr lang="en-GB" sz="2000" dirty="0"/>
          </a:p>
          <a:p>
            <a:endParaRPr lang="en-GB" dirty="0"/>
          </a:p>
        </p:txBody>
      </p:sp>
      <p:sp>
        <p:nvSpPr>
          <p:cNvPr id="4" name="Slide Number Placeholder 3">
            <a:extLst>
              <a:ext uri="{FF2B5EF4-FFF2-40B4-BE49-F238E27FC236}">
                <a16:creationId xmlns:a16="http://schemas.microsoft.com/office/drawing/2014/main" id="{91F212E6-1636-440B-A356-D33696645081}"/>
              </a:ext>
            </a:extLst>
          </p:cNvPr>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1128023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DA745-9155-49FB-A8CE-89FDE3A4B510}"/>
              </a:ext>
            </a:extLst>
          </p:cNvPr>
          <p:cNvSpPr>
            <a:spLocks noGrp="1"/>
          </p:cNvSpPr>
          <p:nvPr>
            <p:ph type="title"/>
          </p:nvPr>
        </p:nvSpPr>
        <p:spPr>
          <a:xfrm>
            <a:off x="457200" y="274638"/>
            <a:ext cx="8229600" cy="1143000"/>
          </a:xfrm>
        </p:spPr>
        <p:txBody>
          <a:bodyPr/>
          <a:lstStyle/>
          <a:p>
            <a:r>
              <a:rPr lang="en-GB" dirty="0"/>
              <a:t>Small Group Discussion</a:t>
            </a:r>
          </a:p>
        </p:txBody>
      </p:sp>
      <p:sp>
        <p:nvSpPr>
          <p:cNvPr id="3" name="Content Placeholder 2">
            <a:extLst>
              <a:ext uri="{FF2B5EF4-FFF2-40B4-BE49-F238E27FC236}">
                <a16:creationId xmlns:a16="http://schemas.microsoft.com/office/drawing/2014/main" id="{CFA00414-4304-4C7D-954C-2E83A1FC6F41}"/>
              </a:ext>
            </a:extLst>
          </p:cNvPr>
          <p:cNvSpPr>
            <a:spLocks noGrp="1"/>
          </p:cNvSpPr>
          <p:nvPr>
            <p:ph idx="1"/>
          </p:nvPr>
        </p:nvSpPr>
        <p:spPr>
          <a:xfrm>
            <a:off x="457200" y="1600200"/>
            <a:ext cx="8229600" cy="4637112"/>
          </a:xfrm>
        </p:spPr>
        <p:txBody>
          <a:bodyPr>
            <a:normAutofit fontScale="70000" lnSpcReduction="20000"/>
          </a:bodyPr>
          <a:lstStyle/>
          <a:p>
            <a:r>
              <a:rPr lang="en-GB" sz="4000" dirty="0"/>
              <a:t>Could you please get into pairs or small groups for a discussion … </a:t>
            </a:r>
            <a:endParaRPr lang="en-GB" dirty="0"/>
          </a:p>
          <a:p>
            <a:pPr lvl="1"/>
            <a:r>
              <a:rPr lang="en-GB" sz="3300" dirty="0"/>
              <a:t>Are there any assumptions people may make regarding an individual’s memory difficulties?</a:t>
            </a:r>
          </a:p>
          <a:p>
            <a:pPr lvl="1"/>
            <a:r>
              <a:rPr lang="en-GB" sz="3300" dirty="0"/>
              <a:t>In what ways do people usually react based on these assumptions?</a:t>
            </a:r>
          </a:p>
          <a:p>
            <a:pPr lvl="1"/>
            <a:r>
              <a:rPr lang="en-GB" sz="3300" dirty="0"/>
              <a:t>Are there any factors that can affect our own memory and make it difficult to remember things?</a:t>
            </a:r>
          </a:p>
          <a:p>
            <a:pPr lvl="1"/>
            <a:r>
              <a:rPr lang="en-GB" sz="3300" dirty="0"/>
              <a:t>Do you think that the above factors will have the same effect for individuals experiencing memory difficulties and brain injury?  </a:t>
            </a:r>
          </a:p>
          <a:p>
            <a:pPr lvl="1"/>
            <a:r>
              <a:rPr lang="en-GB" sz="3300" dirty="0"/>
              <a:t>How would you feel if you were unable to process and store new memories – especially if other people made the same assumptions as discussed above?</a:t>
            </a:r>
          </a:p>
        </p:txBody>
      </p:sp>
      <p:sp>
        <p:nvSpPr>
          <p:cNvPr id="4" name="Slide Number Placeholder 3">
            <a:extLst>
              <a:ext uri="{FF2B5EF4-FFF2-40B4-BE49-F238E27FC236}">
                <a16:creationId xmlns:a16="http://schemas.microsoft.com/office/drawing/2014/main" id="{4AC03966-AA43-4662-893F-5289803F9CE9}"/>
              </a:ext>
            </a:extLst>
          </p:cNvPr>
          <p:cNvSpPr>
            <a:spLocks noGrp="1"/>
          </p:cNvSpPr>
          <p:nvPr>
            <p:ph type="sldNum" sz="quarter" idx="12"/>
          </p:nvPr>
        </p:nvSpPr>
        <p:spPr/>
        <p:txBody>
          <a:bodyPr/>
          <a:lstStyle/>
          <a:p>
            <a:fld id="{B6F15528-21DE-4FAA-801E-634DDDAF4B2B}" type="slidenum">
              <a:rPr lang="en-US" smtClean="0"/>
              <a:pPr/>
              <a:t>14</a:t>
            </a:fld>
            <a:endParaRPr lang="en-US"/>
          </a:p>
        </p:txBody>
      </p:sp>
      <p:pic>
        <p:nvPicPr>
          <p:cNvPr id="6148" name="Picture 4" descr="Image result for discussion">
            <a:extLst>
              <a:ext uri="{FF2B5EF4-FFF2-40B4-BE49-F238E27FC236}">
                <a16:creationId xmlns:a16="http://schemas.microsoft.com/office/drawing/2014/main" id="{4CEA2C1F-4C7D-4166-B9EF-1B7D159C141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6296" y="854385"/>
            <a:ext cx="1907704" cy="778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840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normAutofit/>
          </a:bodyPr>
          <a:lstStyle/>
          <a:p>
            <a:r>
              <a:rPr lang="en-GB" dirty="0"/>
              <a:t>How can we help with memory difficulties?</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normAutofit/>
          </a:bodyPr>
          <a:lstStyle/>
          <a:p>
            <a:r>
              <a:rPr lang="en-GB" dirty="0"/>
              <a:t>How do you think it would be helpful to respond to an individual who is experiencing memory difficulties?</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1330699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02A69-911C-489F-90F4-A4B8C49B422A}"/>
              </a:ext>
            </a:extLst>
          </p:cNvPr>
          <p:cNvSpPr>
            <a:spLocks noGrp="1"/>
          </p:cNvSpPr>
          <p:nvPr>
            <p:ph type="title"/>
          </p:nvPr>
        </p:nvSpPr>
        <p:spPr>
          <a:xfrm>
            <a:off x="457200" y="274638"/>
            <a:ext cx="8229600" cy="922114"/>
          </a:xfrm>
        </p:spPr>
        <p:txBody>
          <a:bodyPr>
            <a:normAutofit/>
          </a:bodyPr>
          <a:lstStyle/>
          <a:p>
            <a:r>
              <a:rPr lang="en-GB" sz="3200" dirty="0"/>
              <a:t>How should we respond?</a:t>
            </a:r>
          </a:p>
        </p:txBody>
      </p:sp>
      <p:sp>
        <p:nvSpPr>
          <p:cNvPr id="4" name="Slide Number Placeholder 3">
            <a:extLst>
              <a:ext uri="{FF2B5EF4-FFF2-40B4-BE49-F238E27FC236}">
                <a16:creationId xmlns:a16="http://schemas.microsoft.com/office/drawing/2014/main" id="{09DDD494-104B-4507-BF18-F802E2904DB8}"/>
              </a:ext>
            </a:extLst>
          </p:cNvPr>
          <p:cNvSpPr>
            <a:spLocks noGrp="1"/>
          </p:cNvSpPr>
          <p:nvPr>
            <p:ph type="sldNum" sz="quarter" idx="12"/>
          </p:nvPr>
        </p:nvSpPr>
        <p:spPr/>
        <p:txBody>
          <a:bodyPr/>
          <a:lstStyle/>
          <a:p>
            <a:fld id="{B6F15528-21DE-4FAA-801E-634DDDAF4B2B}" type="slidenum">
              <a:rPr lang="en-US" smtClean="0"/>
              <a:pPr/>
              <a:t>16</a:t>
            </a:fld>
            <a:endParaRPr lang="en-US"/>
          </a:p>
        </p:txBody>
      </p:sp>
      <p:graphicFrame>
        <p:nvGraphicFramePr>
          <p:cNvPr id="7" name="Content Placeholder 6">
            <a:extLst>
              <a:ext uri="{FF2B5EF4-FFF2-40B4-BE49-F238E27FC236}">
                <a16:creationId xmlns:a16="http://schemas.microsoft.com/office/drawing/2014/main" id="{F81670FA-6AC7-4A09-B3D8-C5CD92F5B48D}"/>
              </a:ext>
            </a:extLst>
          </p:cNvPr>
          <p:cNvGraphicFramePr>
            <a:graphicFrameLocks noGrp="1"/>
          </p:cNvGraphicFramePr>
          <p:nvPr>
            <p:ph idx="1"/>
            <p:extLst>
              <p:ext uri="{D42A27DB-BD31-4B8C-83A1-F6EECF244321}">
                <p14:modId xmlns:p14="http://schemas.microsoft.com/office/powerpoint/2010/main" val="3709782693"/>
              </p:ext>
            </p:extLst>
          </p:nvPr>
        </p:nvGraphicFramePr>
        <p:xfrm>
          <a:off x="318356" y="980727"/>
          <a:ext cx="8507288" cy="52080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AutoShape 14" descr="Image result for audio">
            <a:extLst>
              <a:ext uri="{FF2B5EF4-FFF2-40B4-BE49-F238E27FC236}">
                <a16:creationId xmlns:a16="http://schemas.microsoft.com/office/drawing/2014/main" id="{2714E3F6-3DC5-464F-8971-83BEC45A2329}"/>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22" descr="Image result for blocks">
            <a:extLst>
              <a:ext uri="{FF2B5EF4-FFF2-40B4-BE49-F238E27FC236}">
                <a16:creationId xmlns:a16="http://schemas.microsoft.com/office/drawing/2014/main" id="{B78E5A88-2DF1-430E-B79A-45BCFA0C98BF}"/>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146" name="Picture 2" descr="Image result for patience">
            <a:extLst>
              <a:ext uri="{FF2B5EF4-FFF2-40B4-BE49-F238E27FC236}">
                <a16:creationId xmlns:a16="http://schemas.microsoft.com/office/drawing/2014/main" id="{E3AE1B6C-3A2F-4958-A492-72DD40B7173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39138" y="1410318"/>
            <a:ext cx="2347662" cy="1567561"/>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supportive">
            <a:extLst>
              <a:ext uri="{FF2B5EF4-FFF2-40B4-BE49-F238E27FC236}">
                <a16:creationId xmlns:a16="http://schemas.microsoft.com/office/drawing/2014/main" id="{748A8723-2AE4-47E9-9425-BF9E2C63B7A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5806" y="1476761"/>
            <a:ext cx="2254025" cy="150111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descr="Image result for empathy">
            <a:extLst>
              <a:ext uri="{FF2B5EF4-FFF2-40B4-BE49-F238E27FC236}">
                <a16:creationId xmlns:a16="http://schemas.microsoft.com/office/drawing/2014/main" id="{27944EE8-8126-4B40-B61B-8E1695BD318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79579" y="4869160"/>
            <a:ext cx="2489641" cy="1319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426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normAutofit/>
          </a:bodyPr>
          <a:lstStyle/>
          <a:p>
            <a:r>
              <a:rPr lang="en-GB" dirty="0"/>
              <a:t>How can we help with memory difficulties?  Continued …</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lstStyle/>
          <a:p>
            <a:r>
              <a:rPr lang="en-GB" dirty="0"/>
              <a:t>How can we help an individual to try to retain information?</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461033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89FA0-239C-4021-8FC6-D14810CECB0B}"/>
              </a:ext>
            </a:extLst>
          </p:cNvPr>
          <p:cNvSpPr>
            <a:spLocks noGrp="1"/>
          </p:cNvSpPr>
          <p:nvPr>
            <p:ph type="title"/>
          </p:nvPr>
        </p:nvSpPr>
        <p:spPr/>
        <p:txBody>
          <a:bodyPr>
            <a:normAutofit fontScale="90000"/>
          </a:bodyPr>
          <a:lstStyle/>
          <a:p>
            <a:r>
              <a:rPr lang="en-GB" dirty="0"/>
              <a:t>How can we help to retain information?</a:t>
            </a:r>
          </a:p>
        </p:txBody>
      </p:sp>
      <p:graphicFrame>
        <p:nvGraphicFramePr>
          <p:cNvPr id="5" name="Content Placeholder 4">
            <a:extLst>
              <a:ext uri="{FF2B5EF4-FFF2-40B4-BE49-F238E27FC236}">
                <a16:creationId xmlns:a16="http://schemas.microsoft.com/office/drawing/2014/main" id="{B00CAC1B-BBC1-448A-A8A0-FD67451BF1FC}"/>
              </a:ext>
            </a:extLst>
          </p:cNvPr>
          <p:cNvGraphicFramePr>
            <a:graphicFrameLocks noGrp="1"/>
          </p:cNvGraphicFramePr>
          <p:nvPr>
            <p:ph idx="1"/>
            <p:extLst>
              <p:ext uri="{D42A27DB-BD31-4B8C-83A1-F6EECF244321}">
                <p14:modId xmlns:p14="http://schemas.microsoft.com/office/powerpoint/2010/main" val="148356391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CA413AA1-F9EB-437E-8C5B-F2CD133270D1}"/>
              </a:ext>
            </a:extLst>
          </p:cNvPr>
          <p:cNvSpPr>
            <a:spLocks noGrp="1"/>
          </p:cNvSpPr>
          <p:nvPr>
            <p:ph type="sldNum" sz="quarter" idx="12"/>
          </p:nvPr>
        </p:nvSpPr>
        <p:spPr/>
        <p:txBody>
          <a:bodyPr/>
          <a:lstStyle/>
          <a:p>
            <a:fld id="{B6F15528-21DE-4FAA-801E-634DDDAF4B2B}" type="slidenum">
              <a:rPr lang="en-US" smtClean="0"/>
              <a:pPr/>
              <a:t>18</a:t>
            </a:fld>
            <a:endParaRPr lang="en-US"/>
          </a:p>
        </p:txBody>
      </p:sp>
      <p:pic>
        <p:nvPicPr>
          <p:cNvPr id="2050" name="Picture 2" descr="Image result for simplify">
            <a:extLst>
              <a:ext uri="{FF2B5EF4-FFF2-40B4-BE49-F238E27FC236}">
                <a16:creationId xmlns:a16="http://schemas.microsoft.com/office/drawing/2014/main" id="{0C4ACFF6-D549-49FC-A1C3-2E26FC2B111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91680" y="893276"/>
            <a:ext cx="1499818" cy="119675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link">
            <a:extLst>
              <a:ext uri="{FF2B5EF4-FFF2-40B4-BE49-F238E27FC236}">
                <a16:creationId xmlns:a16="http://schemas.microsoft.com/office/drawing/2014/main" id="{1800CE49-D2F7-40FD-BC50-0AECFA203AF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12160" y="990600"/>
            <a:ext cx="998240" cy="99824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understanding">
            <a:extLst>
              <a:ext uri="{FF2B5EF4-FFF2-40B4-BE49-F238E27FC236}">
                <a16:creationId xmlns:a16="http://schemas.microsoft.com/office/drawing/2014/main" id="{37C76B10-D7A7-46BE-B96C-6A0F40F85F7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76256" y="2171402"/>
            <a:ext cx="2028306" cy="106767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reduce">
            <a:extLst>
              <a:ext uri="{FF2B5EF4-FFF2-40B4-BE49-F238E27FC236}">
                <a16:creationId xmlns:a16="http://schemas.microsoft.com/office/drawing/2014/main" id="{289E2178-12D7-4802-8A5E-5B92FC3FF2E1}"/>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706270" y="3914359"/>
            <a:ext cx="980530" cy="98053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mage result for overload">
            <a:extLst>
              <a:ext uri="{FF2B5EF4-FFF2-40B4-BE49-F238E27FC236}">
                <a16:creationId xmlns:a16="http://schemas.microsoft.com/office/drawing/2014/main" id="{483E4EDB-BB6D-424A-B4D0-1866C1066D22}"/>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502714" y="5055925"/>
            <a:ext cx="1907704" cy="121152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mage result for red cross">
            <a:extLst>
              <a:ext uri="{FF2B5EF4-FFF2-40B4-BE49-F238E27FC236}">
                <a16:creationId xmlns:a16="http://schemas.microsoft.com/office/drawing/2014/main" id="{FACBAE83-C6A7-4040-AE23-EBC8720DB5CA}"/>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809176" y="4972671"/>
            <a:ext cx="1294779" cy="1294779"/>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Image result for organise">
            <a:extLst>
              <a:ext uri="{FF2B5EF4-FFF2-40B4-BE49-F238E27FC236}">
                <a16:creationId xmlns:a16="http://schemas.microsoft.com/office/drawing/2014/main" id="{16DA2955-AA94-423B-B735-5FE78AFABF1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39438" y="5154815"/>
            <a:ext cx="1984745" cy="104199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Image result for repeat">
            <a:extLst>
              <a:ext uri="{FF2B5EF4-FFF2-40B4-BE49-F238E27FC236}">
                <a16:creationId xmlns:a16="http://schemas.microsoft.com/office/drawing/2014/main" id="{F3583C9B-FDBD-4319-B0CD-BC665CF4828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4682" y="3429000"/>
            <a:ext cx="1240532" cy="1240532"/>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Image result for different settings">
            <a:extLst>
              <a:ext uri="{FF2B5EF4-FFF2-40B4-BE49-F238E27FC236}">
                <a16:creationId xmlns:a16="http://schemas.microsoft.com/office/drawing/2014/main" id="{085CCCF1-07E6-4F90-8352-1304F995F58D}"/>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17199" y="1943955"/>
            <a:ext cx="1429222" cy="1128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04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normAutofit/>
          </a:bodyPr>
          <a:lstStyle/>
          <a:p>
            <a:r>
              <a:rPr lang="en-GB" dirty="0"/>
              <a:t>How can we help with memory difficulties?  Continued …</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lstStyle/>
          <a:p>
            <a:r>
              <a:rPr lang="en-GB" dirty="0"/>
              <a:t>How can we help an individual to try to retrieve information?</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278823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Welcome and Session Overview</a:t>
            </a:r>
          </a:p>
        </p:txBody>
      </p:sp>
      <p:sp>
        <p:nvSpPr>
          <p:cNvPr id="3" name="Content Placeholder 2"/>
          <p:cNvSpPr>
            <a:spLocks noGrp="1"/>
          </p:cNvSpPr>
          <p:nvPr>
            <p:ph idx="1"/>
          </p:nvPr>
        </p:nvSpPr>
        <p:spPr>
          <a:xfrm>
            <a:off x="457200" y="1124744"/>
            <a:ext cx="8229600" cy="5112568"/>
          </a:xfrm>
        </p:spPr>
        <p:txBody>
          <a:bodyPr>
            <a:normAutofit fontScale="55000" lnSpcReduction="20000"/>
          </a:bodyPr>
          <a:lstStyle/>
          <a:p>
            <a:pPr marL="0" indent="0">
              <a:buNone/>
            </a:pPr>
            <a:r>
              <a:rPr lang="en-GB" sz="3600" u="sng" dirty="0"/>
              <a:t>Session Aims</a:t>
            </a:r>
            <a:endParaRPr lang="en-GB" sz="3600" dirty="0"/>
          </a:p>
          <a:p>
            <a:pPr lvl="0"/>
            <a:r>
              <a:rPr lang="en-GB" sz="3500" dirty="0"/>
              <a:t>To gain an understanding of memory and how this can be affected by brain injury.</a:t>
            </a:r>
          </a:p>
          <a:p>
            <a:pPr lvl="0"/>
            <a:r>
              <a:rPr lang="en-GB" sz="3500" dirty="0"/>
              <a:t>To gain knowledge about what causes memory difficulties.</a:t>
            </a:r>
          </a:p>
          <a:p>
            <a:pPr lvl="0"/>
            <a:r>
              <a:rPr lang="en-GB" sz="3500" dirty="0"/>
              <a:t>To gain an understanding of the different ways that memory difficulties can impact an individual.  </a:t>
            </a:r>
          </a:p>
          <a:p>
            <a:pPr lvl="0"/>
            <a:r>
              <a:rPr lang="en-GB" sz="3500" dirty="0"/>
              <a:t>To gain an understanding of what services can do to help someone experiencing memory difficulties.</a:t>
            </a:r>
          </a:p>
          <a:p>
            <a:pPr marL="0" indent="0">
              <a:buNone/>
            </a:pPr>
            <a:r>
              <a:rPr lang="en-GB" sz="3600" u="sng" dirty="0"/>
              <a:t>Overview of the Session</a:t>
            </a:r>
            <a:endParaRPr lang="en-GB" sz="3600" dirty="0"/>
          </a:p>
          <a:p>
            <a:pPr lvl="0"/>
            <a:r>
              <a:rPr lang="en-GB" sz="3500" dirty="0"/>
              <a:t>This is a one-hour long memory and brain injury training session.</a:t>
            </a:r>
          </a:p>
          <a:p>
            <a:pPr lvl="0"/>
            <a:r>
              <a:rPr lang="en-GB" sz="3500" dirty="0"/>
              <a:t>This aims to give you an overview of the different processes of memory, how this can be affected by brain injury, how this can impact individuals and how we can help.  </a:t>
            </a:r>
          </a:p>
          <a:p>
            <a:pPr lvl="0"/>
            <a:r>
              <a:rPr lang="en-GB" sz="3500" dirty="0"/>
              <a:t>This will cover: </a:t>
            </a:r>
          </a:p>
          <a:p>
            <a:pPr lvl="1"/>
            <a:r>
              <a:rPr lang="en-GB" sz="2900" dirty="0"/>
              <a:t>What is memory and how does it work?</a:t>
            </a:r>
          </a:p>
          <a:p>
            <a:pPr lvl="1"/>
            <a:r>
              <a:rPr lang="en-GB" sz="2900" dirty="0"/>
              <a:t>How is memory affected by brain injury?</a:t>
            </a:r>
          </a:p>
          <a:p>
            <a:pPr lvl="1"/>
            <a:r>
              <a:rPr lang="en-GB" sz="2900" dirty="0"/>
              <a:t>How do memory difficulties impact an individual? </a:t>
            </a:r>
          </a:p>
          <a:p>
            <a:pPr lvl="1"/>
            <a:r>
              <a:rPr lang="en-GB" sz="2900" dirty="0"/>
              <a:t>How can services help someone experiencing memory difficulties?</a:t>
            </a:r>
          </a:p>
          <a:p>
            <a:pPr lvl="1"/>
            <a:r>
              <a:rPr lang="en-GB" sz="2900" dirty="0"/>
              <a:t>Resources and further sources of information.</a:t>
            </a:r>
          </a:p>
          <a:p>
            <a:pPr lvl="0"/>
            <a:endParaRPr lang="en-GB" dirty="0"/>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879355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5A8C0-F00F-4776-A12F-83F686BACB6C}"/>
              </a:ext>
            </a:extLst>
          </p:cNvPr>
          <p:cNvSpPr>
            <a:spLocks noGrp="1"/>
          </p:cNvSpPr>
          <p:nvPr>
            <p:ph type="title"/>
          </p:nvPr>
        </p:nvSpPr>
        <p:spPr/>
        <p:txBody>
          <a:bodyPr>
            <a:normAutofit fontScale="90000"/>
          </a:bodyPr>
          <a:lstStyle/>
          <a:p>
            <a:r>
              <a:rPr lang="en-GB" dirty="0"/>
              <a:t>How can we help to retrieve information?</a:t>
            </a:r>
          </a:p>
        </p:txBody>
      </p:sp>
      <p:graphicFrame>
        <p:nvGraphicFramePr>
          <p:cNvPr id="5" name="Content Placeholder 4">
            <a:extLst>
              <a:ext uri="{FF2B5EF4-FFF2-40B4-BE49-F238E27FC236}">
                <a16:creationId xmlns:a16="http://schemas.microsoft.com/office/drawing/2014/main" id="{73141FB1-B893-4C1F-B9A4-3DBFB05CB88F}"/>
              </a:ext>
            </a:extLst>
          </p:cNvPr>
          <p:cNvGraphicFramePr>
            <a:graphicFrameLocks noGrp="1"/>
          </p:cNvGraphicFramePr>
          <p:nvPr>
            <p:ph idx="1"/>
            <p:extLst>
              <p:ext uri="{D42A27DB-BD31-4B8C-83A1-F6EECF244321}">
                <p14:modId xmlns:p14="http://schemas.microsoft.com/office/powerpoint/2010/main" val="156266851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1FB2A61C-1666-4FD3-8685-EFCFE3C9EA64}"/>
              </a:ext>
            </a:extLst>
          </p:cNvPr>
          <p:cNvSpPr>
            <a:spLocks noGrp="1"/>
          </p:cNvSpPr>
          <p:nvPr>
            <p:ph type="sldNum" sz="quarter" idx="12"/>
          </p:nvPr>
        </p:nvSpPr>
        <p:spPr/>
        <p:txBody>
          <a:bodyPr/>
          <a:lstStyle/>
          <a:p>
            <a:fld id="{B6F15528-21DE-4FAA-801E-634DDDAF4B2B}" type="slidenum">
              <a:rPr lang="en-US" smtClean="0"/>
              <a:pPr/>
              <a:t>20</a:t>
            </a:fld>
            <a:endParaRPr lang="en-US"/>
          </a:p>
        </p:txBody>
      </p:sp>
      <p:pic>
        <p:nvPicPr>
          <p:cNvPr id="3074" name="Picture 2" descr="Image result for cue cards">
            <a:extLst>
              <a:ext uri="{FF2B5EF4-FFF2-40B4-BE49-F238E27FC236}">
                <a16:creationId xmlns:a16="http://schemas.microsoft.com/office/drawing/2014/main" id="{D582F4EF-A3C2-42D0-B2F2-939F3F7C495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1600" y="1600200"/>
            <a:ext cx="2093218" cy="209321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moods">
            <a:extLst>
              <a:ext uri="{FF2B5EF4-FFF2-40B4-BE49-F238E27FC236}">
                <a16:creationId xmlns:a16="http://schemas.microsoft.com/office/drawing/2014/main" id="{C89A1488-3FCE-49AD-AAEC-6AA5E723723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97571" y="5150223"/>
            <a:ext cx="2748858" cy="97594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similarities">
            <a:extLst>
              <a:ext uri="{FF2B5EF4-FFF2-40B4-BE49-F238E27FC236}">
                <a16:creationId xmlns:a16="http://schemas.microsoft.com/office/drawing/2014/main" id="{DB9C06FB-2D2C-4363-9A41-256CFCE70E7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46429" y="1744240"/>
            <a:ext cx="2369987" cy="1839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7895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2829C-48B1-4DFD-9720-52840EFEE1BB}"/>
              </a:ext>
            </a:extLst>
          </p:cNvPr>
          <p:cNvSpPr>
            <a:spLocks noGrp="1"/>
          </p:cNvSpPr>
          <p:nvPr>
            <p:ph type="title"/>
          </p:nvPr>
        </p:nvSpPr>
        <p:spPr/>
        <p:txBody>
          <a:bodyPr/>
          <a:lstStyle/>
          <a:p>
            <a:r>
              <a:rPr lang="en-GB" dirty="0"/>
              <a:t>Activity</a:t>
            </a:r>
          </a:p>
        </p:txBody>
      </p:sp>
      <p:sp>
        <p:nvSpPr>
          <p:cNvPr id="3" name="Content Placeholder 2">
            <a:extLst>
              <a:ext uri="{FF2B5EF4-FFF2-40B4-BE49-F238E27FC236}">
                <a16:creationId xmlns:a16="http://schemas.microsoft.com/office/drawing/2014/main" id="{F0F41B54-A8D6-4D75-852F-C6DB7A29E088}"/>
              </a:ext>
            </a:extLst>
          </p:cNvPr>
          <p:cNvSpPr>
            <a:spLocks noGrp="1"/>
          </p:cNvSpPr>
          <p:nvPr>
            <p:ph idx="1"/>
          </p:nvPr>
        </p:nvSpPr>
        <p:spPr>
          <a:xfrm>
            <a:off x="395536" y="1916832"/>
            <a:ext cx="8229600" cy="3989040"/>
          </a:xfrm>
        </p:spPr>
        <p:txBody>
          <a:bodyPr>
            <a:normAutofit/>
          </a:bodyPr>
          <a:lstStyle/>
          <a:p>
            <a:r>
              <a:rPr lang="en-GB" dirty="0"/>
              <a:t>Can you please find a partner for an activity …</a:t>
            </a:r>
          </a:p>
          <a:p>
            <a:r>
              <a:rPr lang="en-GB" dirty="0"/>
              <a:t>You will be given a deck of cards and asked to play a game of pairs:</a:t>
            </a:r>
          </a:p>
          <a:p>
            <a:pPr lvl="1"/>
            <a:r>
              <a:rPr lang="en-GB" dirty="0"/>
              <a:t>Please place all the cards face down and take it in turns to turn two cards over and match the cards to create a pair. </a:t>
            </a:r>
          </a:p>
          <a:p>
            <a:pPr lvl="1"/>
            <a:r>
              <a:rPr lang="en-GB" dirty="0"/>
              <a:t>After five minutes you will be asked to stop and we will play again using a different set of rules …</a:t>
            </a:r>
          </a:p>
          <a:p>
            <a:pPr marL="0" indent="0">
              <a:buNone/>
            </a:pPr>
            <a:endParaRPr lang="en-GB" dirty="0"/>
          </a:p>
        </p:txBody>
      </p:sp>
      <p:sp>
        <p:nvSpPr>
          <p:cNvPr id="4" name="Slide Number Placeholder 3">
            <a:extLst>
              <a:ext uri="{FF2B5EF4-FFF2-40B4-BE49-F238E27FC236}">
                <a16:creationId xmlns:a16="http://schemas.microsoft.com/office/drawing/2014/main" id="{B81C7FE4-6157-45D8-AF0E-BB684D481EF6}"/>
              </a:ext>
            </a:extLst>
          </p:cNvPr>
          <p:cNvSpPr>
            <a:spLocks noGrp="1"/>
          </p:cNvSpPr>
          <p:nvPr>
            <p:ph type="sldNum" sz="quarter" idx="12"/>
          </p:nvPr>
        </p:nvSpPr>
        <p:spPr/>
        <p:txBody>
          <a:bodyPr/>
          <a:lstStyle/>
          <a:p>
            <a:fld id="{B6F15528-21DE-4FAA-801E-634DDDAF4B2B}" type="slidenum">
              <a:rPr lang="en-US" smtClean="0"/>
              <a:pPr/>
              <a:t>21</a:t>
            </a:fld>
            <a:endParaRPr lang="en-US"/>
          </a:p>
        </p:txBody>
      </p:sp>
      <p:pic>
        <p:nvPicPr>
          <p:cNvPr id="7170" name="Picture 2" descr="Image result for puzzle">
            <a:extLst>
              <a:ext uri="{FF2B5EF4-FFF2-40B4-BE49-F238E27FC236}">
                <a16:creationId xmlns:a16="http://schemas.microsoft.com/office/drawing/2014/main" id="{D9523D6A-4929-466C-B961-AD6F8B99D6F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295424"/>
            <a:ext cx="1340768" cy="1340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9362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0CBF-F4C6-4D42-A6B8-BDC519D9D126}"/>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6FF385C1-5088-4AD0-96D3-84BFA94B8D71}"/>
              </a:ext>
            </a:extLst>
          </p:cNvPr>
          <p:cNvSpPr>
            <a:spLocks noGrp="1"/>
          </p:cNvSpPr>
          <p:nvPr>
            <p:ph idx="1"/>
          </p:nvPr>
        </p:nvSpPr>
        <p:spPr/>
        <p:txBody>
          <a:bodyPr>
            <a:normAutofit/>
          </a:bodyPr>
          <a:lstStyle/>
          <a:p>
            <a:pPr marL="0" indent="0">
              <a:buNone/>
            </a:pPr>
            <a:r>
              <a:rPr lang="en-GB" u="sng" dirty="0"/>
              <a:t>What we covered today</a:t>
            </a:r>
            <a:endParaRPr lang="en-GB" dirty="0"/>
          </a:p>
          <a:p>
            <a:r>
              <a:rPr lang="en-GB" dirty="0"/>
              <a:t>Today we have looked at:</a:t>
            </a:r>
          </a:p>
          <a:p>
            <a:pPr lvl="0"/>
            <a:r>
              <a:rPr lang="en-GB" dirty="0"/>
              <a:t>What is memory and how does it work?</a:t>
            </a:r>
            <a:endParaRPr lang="en-GB" sz="2400" dirty="0"/>
          </a:p>
          <a:p>
            <a:pPr lvl="0"/>
            <a:r>
              <a:rPr lang="en-GB" dirty="0"/>
              <a:t>How is memory affected by brain injury?</a:t>
            </a:r>
            <a:endParaRPr lang="en-GB" sz="2400" dirty="0"/>
          </a:p>
          <a:p>
            <a:pPr lvl="0"/>
            <a:r>
              <a:rPr lang="en-GB" dirty="0"/>
              <a:t>How do memory difficulties impact an individual? </a:t>
            </a:r>
            <a:endParaRPr lang="en-GB" sz="2400" dirty="0"/>
          </a:p>
          <a:p>
            <a:pPr lvl="0"/>
            <a:r>
              <a:rPr lang="en-GB" dirty="0"/>
              <a:t>How can services help someone experiencing memory difficulties?</a:t>
            </a:r>
            <a:endParaRPr lang="en-GB" sz="2400" dirty="0"/>
          </a:p>
          <a:p>
            <a:pPr marL="0" indent="0">
              <a:buNone/>
            </a:pPr>
            <a:endParaRPr lang="en-GB" dirty="0"/>
          </a:p>
        </p:txBody>
      </p:sp>
      <p:sp>
        <p:nvSpPr>
          <p:cNvPr id="4" name="Slide Number Placeholder 3">
            <a:extLst>
              <a:ext uri="{FF2B5EF4-FFF2-40B4-BE49-F238E27FC236}">
                <a16:creationId xmlns:a16="http://schemas.microsoft.com/office/drawing/2014/main" id="{435DBF40-9F59-4232-8343-08C37C683F30}"/>
              </a:ext>
            </a:extLst>
          </p:cNvPr>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15325542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2069C-616A-483E-8FB0-7CE07573AF21}"/>
              </a:ext>
            </a:extLst>
          </p:cNvPr>
          <p:cNvSpPr>
            <a:spLocks noGrp="1"/>
          </p:cNvSpPr>
          <p:nvPr>
            <p:ph type="title"/>
          </p:nvPr>
        </p:nvSpPr>
        <p:spPr>
          <a:xfrm>
            <a:off x="478971" y="188640"/>
            <a:ext cx="8229600" cy="1143000"/>
          </a:xfrm>
        </p:spPr>
        <p:txBody>
          <a:bodyPr/>
          <a:lstStyle/>
          <a:p>
            <a:r>
              <a:rPr lang="en-GB" dirty="0"/>
              <a:t>Further Resources</a:t>
            </a:r>
          </a:p>
        </p:txBody>
      </p:sp>
      <p:sp>
        <p:nvSpPr>
          <p:cNvPr id="3" name="Content Placeholder 2">
            <a:extLst>
              <a:ext uri="{FF2B5EF4-FFF2-40B4-BE49-F238E27FC236}">
                <a16:creationId xmlns:a16="http://schemas.microsoft.com/office/drawing/2014/main" id="{8B8A4F42-5D37-4D1E-B59F-9A527359D285}"/>
              </a:ext>
            </a:extLst>
          </p:cNvPr>
          <p:cNvSpPr>
            <a:spLocks noGrp="1"/>
          </p:cNvSpPr>
          <p:nvPr>
            <p:ph idx="1"/>
          </p:nvPr>
        </p:nvSpPr>
        <p:spPr>
          <a:xfrm>
            <a:off x="323528" y="1052736"/>
            <a:ext cx="8640960" cy="5256584"/>
          </a:xfrm>
        </p:spPr>
        <p:txBody>
          <a:bodyPr>
            <a:normAutofit fontScale="55000" lnSpcReduction="20000"/>
          </a:bodyPr>
          <a:lstStyle/>
          <a:p>
            <a:pPr marL="0" indent="0">
              <a:buNone/>
            </a:pPr>
            <a:endParaRPr lang="en-GB" sz="4400" dirty="0"/>
          </a:p>
          <a:p>
            <a:pPr marL="0" indent="0">
              <a:buNone/>
            </a:pPr>
            <a:r>
              <a:rPr lang="en-GB" sz="4400" dirty="0"/>
              <a:t>Further sources of information: </a:t>
            </a:r>
          </a:p>
          <a:p>
            <a:r>
              <a:rPr lang="en-GB" sz="3700" b="1" dirty="0"/>
              <a:t>Headway website:</a:t>
            </a:r>
            <a:r>
              <a:rPr lang="en-GB" dirty="0"/>
              <a:t> </a:t>
            </a:r>
            <a:r>
              <a:rPr lang="en-GB" sz="3700" u="sng" dirty="0">
                <a:hlinkClick r:id="rId2"/>
              </a:rPr>
              <a:t>https://www.headway.org.uk/</a:t>
            </a:r>
            <a:endParaRPr lang="en-GB" sz="3700" u="sng" dirty="0"/>
          </a:p>
          <a:p>
            <a:pPr lvl="1"/>
            <a:r>
              <a:rPr lang="en-GB" sz="3300" dirty="0"/>
              <a:t>Information library:</a:t>
            </a:r>
            <a:r>
              <a:rPr lang="en-GB" sz="2900" u="sng" dirty="0"/>
              <a:t> </a:t>
            </a:r>
            <a:r>
              <a:rPr lang="en-GB" sz="3300" u="sng" dirty="0">
                <a:hlinkClick r:id="rId3"/>
              </a:rPr>
              <a:t>https://www.headway.org.uk/about-brain-injury/individuals/information-library/</a:t>
            </a:r>
            <a:endParaRPr lang="en-GB" sz="3300" u="sng" dirty="0"/>
          </a:p>
          <a:p>
            <a:pPr lvl="1"/>
            <a:r>
              <a:rPr lang="en-GB" sz="3300" dirty="0"/>
              <a:t>Factsheet on memory: </a:t>
            </a:r>
            <a:r>
              <a:rPr lang="en-GB" sz="3300" u="sng" dirty="0">
                <a:hlinkClick r:id="rId4"/>
              </a:rPr>
              <a:t>https://www.headway.org.uk/media/3996/memory-problems-after-brain-injury-e-booklet.pdf</a:t>
            </a:r>
            <a:endParaRPr lang="en-GB" sz="3300" u="sng" dirty="0"/>
          </a:p>
          <a:p>
            <a:pPr lvl="0"/>
            <a:r>
              <a:rPr lang="en-GB" sz="3300" b="1" dirty="0"/>
              <a:t>Brain Injury Toolbox Guide</a:t>
            </a:r>
            <a:r>
              <a:rPr lang="en-GB" sz="3300" dirty="0"/>
              <a:t>:</a:t>
            </a:r>
            <a:r>
              <a:rPr lang="en-GB" sz="3300" u="sng" dirty="0"/>
              <a:t> </a:t>
            </a:r>
            <a:r>
              <a:rPr lang="en-GB" sz="3300" u="sng" dirty="0">
                <a:hlinkClick r:id="rId5"/>
              </a:rPr>
              <a:t>http://www.braininjurytoolbox.com/bi/Brain%20Injury%20101%20Guidebook.pdf</a:t>
            </a:r>
            <a:endParaRPr lang="en-GB" sz="3300" dirty="0"/>
          </a:p>
          <a:p>
            <a:r>
              <a:rPr lang="en-GB" sz="3300" dirty="0"/>
              <a:t>Further sources of support:</a:t>
            </a:r>
          </a:p>
          <a:p>
            <a:pPr lvl="0"/>
            <a:r>
              <a:rPr lang="en-GB" sz="3300" b="1" dirty="0"/>
              <a:t>Health</a:t>
            </a:r>
            <a:r>
              <a:rPr lang="en-GB" sz="3300" dirty="0"/>
              <a:t>:</a:t>
            </a:r>
          </a:p>
          <a:p>
            <a:pPr lvl="1"/>
            <a:r>
              <a:rPr lang="en-GB" sz="3300" dirty="0"/>
              <a:t>GP services</a:t>
            </a:r>
          </a:p>
          <a:p>
            <a:pPr lvl="1"/>
            <a:r>
              <a:rPr lang="en-GB" sz="3300" dirty="0"/>
              <a:t>Adult Neuro/ Community Rehab Services</a:t>
            </a:r>
          </a:p>
          <a:p>
            <a:pPr lvl="0"/>
            <a:r>
              <a:rPr lang="en-GB" sz="3300" b="1" dirty="0"/>
              <a:t>Local Authority</a:t>
            </a:r>
            <a:r>
              <a:rPr lang="en-GB" sz="3300" dirty="0"/>
              <a:t>:</a:t>
            </a:r>
          </a:p>
          <a:p>
            <a:pPr lvl="1"/>
            <a:r>
              <a:rPr lang="en-GB" sz="3300" dirty="0"/>
              <a:t>Social Services</a:t>
            </a:r>
          </a:p>
          <a:p>
            <a:pPr lvl="1"/>
            <a:r>
              <a:rPr lang="en-GB" sz="3300" dirty="0"/>
              <a:t>Housing</a:t>
            </a:r>
          </a:p>
          <a:p>
            <a:pPr lvl="0"/>
            <a:r>
              <a:rPr lang="en-GB" sz="3300" b="1" dirty="0"/>
              <a:t>Carer’s Support</a:t>
            </a:r>
            <a:r>
              <a:rPr lang="en-GB" sz="3300" dirty="0"/>
              <a:t>:</a:t>
            </a:r>
          </a:p>
          <a:p>
            <a:pPr lvl="1"/>
            <a:r>
              <a:rPr lang="en-GB" sz="3300" dirty="0"/>
              <a:t>Carer’s Trust</a:t>
            </a:r>
          </a:p>
          <a:p>
            <a:endParaRPr lang="en-GB" dirty="0"/>
          </a:p>
        </p:txBody>
      </p:sp>
      <p:sp>
        <p:nvSpPr>
          <p:cNvPr id="4" name="Slide Number Placeholder 3">
            <a:extLst>
              <a:ext uri="{FF2B5EF4-FFF2-40B4-BE49-F238E27FC236}">
                <a16:creationId xmlns:a16="http://schemas.microsoft.com/office/drawing/2014/main" id="{28C0725E-9261-4863-BAF7-C47715BC770F}"/>
              </a:ext>
            </a:extLst>
          </p:cNvPr>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4269641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902F7-36D5-491C-BF26-43C95F494DEE}"/>
              </a:ext>
            </a:extLst>
          </p:cNvPr>
          <p:cNvSpPr>
            <a:spLocks noGrp="1"/>
          </p:cNvSpPr>
          <p:nvPr>
            <p:ph type="title"/>
          </p:nvPr>
        </p:nvSpPr>
        <p:spPr/>
        <p:txBody>
          <a:bodyPr/>
          <a:lstStyle/>
          <a:p>
            <a:r>
              <a:rPr lang="en-GB" dirty="0"/>
              <a:t>Thank You!</a:t>
            </a:r>
          </a:p>
        </p:txBody>
      </p:sp>
      <p:sp>
        <p:nvSpPr>
          <p:cNvPr id="3" name="Content Placeholder 2">
            <a:extLst>
              <a:ext uri="{FF2B5EF4-FFF2-40B4-BE49-F238E27FC236}">
                <a16:creationId xmlns:a16="http://schemas.microsoft.com/office/drawing/2014/main" id="{75280277-85B6-4BEC-BBBB-558FE24AFD65}"/>
              </a:ext>
            </a:extLst>
          </p:cNvPr>
          <p:cNvSpPr>
            <a:spLocks noGrp="1"/>
          </p:cNvSpPr>
          <p:nvPr>
            <p:ph idx="1"/>
          </p:nvPr>
        </p:nvSpPr>
        <p:spPr>
          <a:xfrm>
            <a:off x="457200" y="1600200"/>
            <a:ext cx="8229600" cy="4525963"/>
          </a:xfrm>
        </p:spPr>
        <p:txBody>
          <a:bodyPr/>
          <a:lstStyle/>
          <a:p>
            <a:r>
              <a:rPr lang="en-GB" dirty="0"/>
              <a:t>Any questions?</a:t>
            </a:r>
          </a:p>
          <a:p>
            <a:endParaRPr lang="en-GB" dirty="0"/>
          </a:p>
          <a:p>
            <a:endParaRPr lang="en-GB" dirty="0"/>
          </a:p>
          <a:p>
            <a:r>
              <a:rPr lang="en-GB" dirty="0"/>
              <a:t>Feedback </a:t>
            </a:r>
          </a:p>
          <a:p>
            <a:pPr lvl="1"/>
            <a:r>
              <a:rPr lang="en-GB" dirty="0"/>
              <a:t>Could you please complete a feedback questionnaire so we can use these to shape future sessions and know what has been helpful/ unhelpful.  </a:t>
            </a:r>
          </a:p>
        </p:txBody>
      </p:sp>
      <p:sp>
        <p:nvSpPr>
          <p:cNvPr id="4" name="Slide Number Placeholder 3">
            <a:extLst>
              <a:ext uri="{FF2B5EF4-FFF2-40B4-BE49-F238E27FC236}">
                <a16:creationId xmlns:a16="http://schemas.microsoft.com/office/drawing/2014/main" id="{2B5104E5-B47E-4B20-B926-3D7D81561216}"/>
              </a:ext>
            </a:extLst>
          </p:cNvPr>
          <p:cNvSpPr>
            <a:spLocks noGrp="1"/>
          </p:cNvSpPr>
          <p:nvPr>
            <p:ph type="sldNum" sz="quarter" idx="12"/>
          </p:nvPr>
        </p:nvSpPr>
        <p:spPr/>
        <p:txBody>
          <a:bodyPr/>
          <a:lstStyle/>
          <a:p>
            <a:fld id="{B6F15528-21DE-4FAA-801E-634DDDAF4B2B}" type="slidenum">
              <a:rPr lang="en-US" smtClean="0"/>
              <a:pPr/>
              <a:t>24</a:t>
            </a:fld>
            <a:endParaRPr lang="en-US"/>
          </a:p>
        </p:txBody>
      </p:sp>
      <p:pic>
        <p:nvPicPr>
          <p:cNvPr id="2054" name="Picture 6" descr="Image result for question">
            <a:extLst>
              <a:ext uri="{FF2B5EF4-FFF2-40B4-BE49-F238E27FC236}">
                <a16:creationId xmlns:a16="http://schemas.microsoft.com/office/drawing/2014/main" id="{244B2556-74BB-4522-9D6C-4FC091C881D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1392911"/>
            <a:ext cx="3995936" cy="2264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6485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41432-35A4-4020-A71E-87CF17AC3B97}"/>
              </a:ext>
            </a:extLst>
          </p:cNvPr>
          <p:cNvSpPr>
            <a:spLocks noGrp="1"/>
          </p:cNvSpPr>
          <p:nvPr>
            <p:ph type="title"/>
          </p:nvPr>
        </p:nvSpPr>
        <p:spPr/>
        <p:txBody>
          <a:bodyPr/>
          <a:lstStyle/>
          <a:p>
            <a:r>
              <a:rPr lang="en-GB" dirty="0"/>
              <a:t>True or False Quiz</a:t>
            </a:r>
          </a:p>
        </p:txBody>
      </p:sp>
      <p:sp>
        <p:nvSpPr>
          <p:cNvPr id="3" name="Content Placeholder 2">
            <a:extLst>
              <a:ext uri="{FF2B5EF4-FFF2-40B4-BE49-F238E27FC236}">
                <a16:creationId xmlns:a16="http://schemas.microsoft.com/office/drawing/2014/main" id="{5F8A3291-D0DD-47AA-B0D4-278E1E69892B}"/>
              </a:ext>
            </a:extLst>
          </p:cNvPr>
          <p:cNvSpPr>
            <a:spLocks noGrp="1"/>
          </p:cNvSpPr>
          <p:nvPr>
            <p:ph idx="1"/>
          </p:nvPr>
        </p:nvSpPr>
        <p:spPr/>
        <p:txBody>
          <a:bodyPr/>
          <a:lstStyle/>
          <a:p>
            <a:pPr marL="514350" indent="-514350">
              <a:buFont typeface="+mj-lt"/>
              <a:buAutoNum type="arabicPeriod"/>
            </a:pPr>
            <a:r>
              <a:rPr lang="en-GB" dirty="0"/>
              <a:t>It is possible to lose your memory </a:t>
            </a:r>
          </a:p>
          <a:p>
            <a:pPr marL="514350" indent="-514350">
              <a:buFont typeface="+mj-lt"/>
              <a:buAutoNum type="arabicPeriod"/>
            </a:pPr>
            <a:r>
              <a:rPr lang="en-GB" dirty="0"/>
              <a:t>Memories are like photographs, accurate in every detail </a:t>
            </a:r>
          </a:p>
          <a:p>
            <a:pPr marL="514350" indent="-514350">
              <a:buFont typeface="+mj-lt"/>
              <a:buAutoNum type="arabicPeriod"/>
            </a:pPr>
            <a:r>
              <a:rPr lang="en-GB" dirty="0"/>
              <a:t>With memory it is ‘use it or lose it’ </a:t>
            </a:r>
          </a:p>
          <a:p>
            <a:pPr marL="514350" indent="-514350">
              <a:buFont typeface="+mj-lt"/>
              <a:buAutoNum type="arabicPeriod"/>
            </a:pPr>
            <a:r>
              <a:rPr lang="en-GB" dirty="0"/>
              <a:t>You can either have a ‘good’ or ‘bad’ memory </a:t>
            </a:r>
          </a:p>
          <a:p>
            <a:pPr marL="514350" indent="-514350">
              <a:buFont typeface="+mj-lt"/>
              <a:buAutoNum type="arabicPeriod"/>
            </a:pPr>
            <a:r>
              <a:rPr lang="en-GB" dirty="0"/>
              <a:t>There are more than five different types of memory </a:t>
            </a:r>
          </a:p>
          <a:p>
            <a:pPr marL="514350" indent="-514350">
              <a:buFont typeface="+mj-lt"/>
              <a:buAutoNum type="arabicPeriod"/>
            </a:pPr>
            <a:endParaRPr lang="en-GB" dirty="0"/>
          </a:p>
        </p:txBody>
      </p:sp>
      <p:sp>
        <p:nvSpPr>
          <p:cNvPr id="4" name="Slide Number Placeholder 3">
            <a:extLst>
              <a:ext uri="{FF2B5EF4-FFF2-40B4-BE49-F238E27FC236}">
                <a16:creationId xmlns:a16="http://schemas.microsoft.com/office/drawing/2014/main" id="{A8D7F555-6E25-40F9-813A-533A24A2605D}"/>
              </a:ext>
            </a:extLst>
          </p:cNvPr>
          <p:cNvSpPr>
            <a:spLocks noGrp="1"/>
          </p:cNvSpPr>
          <p:nvPr>
            <p:ph type="sldNum" sz="quarter" idx="12"/>
          </p:nvPr>
        </p:nvSpPr>
        <p:spPr/>
        <p:txBody>
          <a:bodyPr/>
          <a:lstStyle/>
          <a:p>
            <a:fld id="{B6F15528-21DE-4FAA-801E-634DDDAF4B2B}" type="slidenum">
              <a:rPr lang="en-US" smtClean="0"/>
              <a:pPr/>
              <a:t>3</a:t>
            </a:fld>
            <a:endParaRPr lang="en-US"/>
          </a:p>
        </p:txBody>
      </p:sp>
      <p:pic>
        <p:nvPicPr>
          <p:cNvPr id="5122" name="Picture 2" descr="Image result for questions">
            <a:extLst>
              <a:ext uri="{FF2B5EF4-FFF2-40B4-BE49-F238E27FC236}">
                <a16:creationId xmlns:a16="http://schemas.microsoft.com/office/drawing/2014/main" id="{759ACC9E-B38B-4022-A39F-5BB7D0426F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64240" y="1056390"/>
            <a:ext cx="1935114" cy="1087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7773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a:xfrm>
            <a:off x="683568" y="2924944"/>
            <a:ext cx="7772400" cy="1470025"/>
          </a:xfrm>
        </p:spPr>
        <p:txBody>
          <a:bodyPr>
            <a:normAutofit fontScale="90000"/>
          </a:bodyPr>
          <a:lstStyle/>
          <a:p>
            <a:r>
              <a:rPr lang="en-GB" sz="5400" dirty="0"/>
              <a:t>What is Memory and how does it work?</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1461738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11C6D-5E2E-4B5B-9AE0-BE7B2753943C}"/>
              </a:ext>
            </a:extLst>
          </p:cNvPr>
          <p:cNvSpPr>
            <a:spLocks noGrp="1"/>
          </p:cNvSpPr>
          <p:nvPr>
            <p:ph type="title"/>
          </p:nvPr>
        </p:nvSpPr>
        <p:spPr/>
        <p:txBody>
          <a:bodyPr/>
          <a:lstStyle/>
          <a:p>
            <a:r>
              <a:rPr lang="en-GB" dirty="0"/>
              <a:t>What is Memory?</a:t>
            </a:r>
          </a:p>
        </p:txBody>
      </p:sp>
      <p:sp>
        <p:nvSpPr>
          <p:cNvPr id="3" name="Content Placeholder 2">
            <a:extLst>
              <a:ext uri="{FF2B5EF4-FFF2-40B4-BE49-F238E27FC236}">
                <a16:creationId xmlns:a16="http://schemas.microsoft.com/office/drawing/2014/main" id="{D7C51A77-68E5-4D0E-9FF6-4E1B856B4C77}"/>
              </a:ext>
            </a:extLst>
          </p:cNvPr>
          <p:cNvSpPr>
            <a:spLocks noGrp="1"/>
          </p:cNvSpPr>
          <p:nvPr>
            <p:ph idx="1"/>
          </p:nvPr>
        </p:nvSpPr>
        <p:spPr/>
        <p:txBody>
          <a:bodyPr>
            <a:normAutofit/>
          </a:bodyPr>
          <a:lstStyle/>
          <a:p>
            <a:r>
              <a:rPr lang="en-GB" dirty="0"/>
              <a:t>Memory can be defined as a mental ability to store and retrieve information.  </a:t>
            </a:r>
          </a:p>
          <a:p>
            <a:endParaRPr lang="en-GB" dirty="0"/>
          </a:p>
          <a:p>
            <a:r>
              <a:rPr lang="en-GB" dirty="0"/>
              <a:t>This information can be from any source, e.g. visual, auditory, sensory or emotional and can be stored for differing lengths of time i.e. short-term, long-term or for immediate manipulation (e.g. mental maths).  </a:t>
            </a:r>
          </a:p>
          <a:p>
            <a:endParaRPr lang="en-GB" dirty="0"/>
          </a:p>
        </p:txBody>
      </p:sp>
      <p:sp>
        <p:nvSpPr>
          <p:cNvPr id="4" name="Slide Number Placeholder 3">
            <a:extLst>
              <a:ext uri="{FF2B5EF4-FFF2-40B4-BE49-F238E27FC236}">
                <a16:creationId xmlns:a16="http://schemas.microsoft.com/office/drawing/2014/main" id="{6044DDE4-40C4-4FAE-AFCB-0E6B71E8E7D6}"/>
              </a:ext>
            </a:extLst>
          </p:cNvPr>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739742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77A17-1178-4CE8-B338-EF036252230E}"/>
              </a:ext>
            </a:extLst>
          </p:cNvPr>
          <p:cNvSpPr>
            <a:spLocks noGrp="1"/>
          </p:cNvSpPr>
          <p:nvPr>
            <p:ph type="title"/>
          </p:nvPr>
        </p:nvSpPr>
        <p:spPr/>
        <p:txBody>
          <a:bodyPr/>
          <a:lstStyle/>
          <a:p>
            <a:r>
              <a:rPr lang="en-GB" dirty="0"/>
              <a:t>How does Memory work?</a:t>
            </a:r>
          </a:p>
        </p:txBody>
      </p:sp>
      <p:sp>
        <p:nvSpPr>
          <p:cNvPr id="4" name="Slide Number Placeholder 3">
            <a:extLst>
              <a:ext uri="{FF2B5EF4-FFF2-40B4-BE49-F238E27FC236}">
                <a16:creationId xmlns:a16="http://schemas.microsoft.com/office/drawing/2014/main" id="{352B15BD-E1FE-418E-B07E-A43226B123D2}"/>
              </a:ext>
            </a:extLst>
          </p:cNvPr>
          <p:cNvSpPr>
            <a:spLocks noGrp="1"/>
          </p:cNvSpPr>
          <p:nvPr>
            <p:ph type="sldNum" sz="quarter" idx="12"/>
          </p:nvPr>
        </p:nvSpPr>
        <p:spPr/>
        <p:txBody>
          <a:bodyPr/>
          <a:lstStyle/>
          <a:p>
            <a:fld id="{B6F15528-21DE-4FAA-801E-634DDDAF4B2B}" type="slidenum">
              <a:rPr lang="en-US" smtClean="0"/>
              <a:pPr/>
              <a:t>6</a:t>
            </a:fld>
            <a:endParaRPr lang="en-US"/>
          </a:p>
        </p:txBody>
      </p:sp>
      <p:pic>
        <p:nvPicPr>
          <p:cNvPr id="5" name="Content Placeholder 4">
            <a:extLst>
              <a:ext uri="{FF2B5EF4-FFF2-40B4-BE49-F238E27FC236}">
                <a16:creationId xmlns:a16="http://schemas.microsoft.com/office/drawing/2014/main" id="{AB4159D8-0F00-4634-9C1D-40A2048830D7}"/>
              </a:ext>
            </a:extLst>
          </p:cNvPr>
          <p:cNvPicPr>
            <a:picLocks noGrp="1"/>
          </p:cNvPicPr>
          <p:nvPr>
            <p:ph idx="1"/>
          </p:nvPr>
        </p:nvPicPr>
        <p:blipFill rotWithShape="1">
          <a:blip r:embed="rId2"/>
          <a:srcRect l="15153" t="38991" r="14994" b="23739"/>
          <a:stretch/>
        </p:blipFill>
        <p:spPr bwMode="auto">
          <a:xfrm>
            <a:off x="323528" y="2276872"/>
            <a:ext cx="8507288" cy="282064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08187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C269D-BB0C-4D26-BEDE-19B8794E8DBC}"/>
              </a:ext>
            </a:extLst>
          </p:cNvPr>
          <p:cNvSpPr>
            <a:spLocks noGrp="1"/>
          </p:cNvSpPr>
          <p:nvPr>
            <p:ph type="title"/>
          </p:nvPr>
        </p:nvSpPr>
        <p:spPr/>
        <p:txBody>
          <a:bodyPr/>
          <a:lstStyle/>
          <a:p>
            <a:r>
              <a:rPr lang="en-GB" dirty="0"/>
              <a:t>What is Memory? Continued …</a:t>
            </a:r>
          </a:p>
        </p:txBody>
      </p:sp>
      <p:sp>
        <p:nvSpPr>
          <p:cNvPr id="3" name="Content Placeholder 2">
            <a:extLst>
              <a:ext uri="{FF2B5EF4-FFF2-40B4-BE49-F238E27FC236}">
                <a16:creationId xmlns:a16="http://schemas.microsoft.com/office/drawing/2014/main" id="{E67640E3-9903-4D72-AE09-E4F3A45B1C38}"/>
              </a:ext>
            </a:extLst>
          </p:cNvPr>
          <p:cNvSpPr>
            <a:spLocks noGrp="1"/>
          </p:cNvSpPr>
          <p:nvPr>
            <p:ph idx="1"/>
          </p:nvPr>
        </p:nvSpPr>
        <p:spPr>
          <a:xfrm>
            <a:off x="433826" y="1144535"/>
            <a:ext cx="8229600" cy="451315"/>
          </a:xfrm>
        </p:spPr>
        <p:txBody>
          <a:bodyPr>
            <a:normAutofit fontScale="77500" lnSpcReduction="20000"/>
          </a:bodyPr>
          <a:lstStyle/>
          <a:p>
            <a:r>
              <a:rPr lang="en-GB" dirty="0"/>
              <a:t>There are many different types of memory, these include:</a:t>
            </a:r>
          </a:p>
          <a:p>
            <a:pPr marL="0" indent="0">
              <a:buNone/>
            </a:pPr>
            <a:endParaRPr lang="en-GB" sz="2400" dirty="0"/>
          </a:p>
          <a:p>
            <a:pPr>
              <a:buNone/>
            </a:pPr>
            <a:endParaRPr lang="en-GB" sz="2400" dirty="0"/>
          </a:p>
          <a:p>
            <a:endParaRPr lang="en-GB" dirty="0"/>
          </a:p>
        </p:txBody>
      </p:sp>
      <p:sp>
        <p:nvSpPr>
          <p:cNvPr id="4" name="Slide Number Placeholder 3">
            <a:extLst>
              <a:ext uri="{FF2B5EF4-FFF2-40B4-BE49-F238E27FC236}">
                <a16:creationId xmlns:a16="http://schemas.microsoft.com/office/drawing/2014/main" id="{776C27C7-3090-4756-A7D8-57517518C856}"/>
              </a:ext>
            </a:extLst>
          </p:cNvPr>
          <p:cNvSpPr>
            <a:spLocks noGrp="1"/>
          </p:cNvSpPr>
          <p:nvPr>
            <p:ph type="sldNum" sz="quarter" idx="12"/>
          </p:nvPr>
        </p:nvSpPr>
        <p:spPr/>
        <p:txBody>
          <a:bodyPr/>
          <a:lstStyle/>
          <a:p>
            <a:fld id="{B6F15528-21DE-4FAA-801E-634DDDAF4B2B}" type="slidenum">
              <a:rPr lang="en-US" smtClean="0"/>
              <a:pPr/>
              <a:t>7</a:t>
            </a:fld>
            <a:endParaRPr lang="en-US"/>
          </a:p>
        </p:txBody>
      </p:sp>
      <p:graphicFrame>
        <p:nvGraphicFramePr>
          <p:cNvPr id="5" name="Table 4">
            <a:extLst>
              <a:ext uri="{FF2B5EF4-FFF2-40B4-BE49-F238E27FC236}">
                <a16:creationId xmlns:a16="http://schemas.microsoft.com/office/drawing/2014/main" id="{FC2FBB99-3420-4286-97FE-30B575766280}"/>
              </a:ext>
            </a:extLst>
          </p:cNvPr>
          <p:cNvGraphicFramePr>
            <a:graphicFrameLocks noGrp="1"/>
          </p:cNvGraphicFramePr>
          <p:nvPr>
            <p:extLst>
              <p:ext uri="{D42A27DB-BD31-4B8C-83A1-F6EECF244321}">
                <p14:modId xmlns:p14="http://schemas.microsoft.com/office/powerpoint/2010/main" val="2435005877"/>
              </p:ext>
            </p:extLst>
          </p:nvPr>
        </p:nvGraphicFramePr>
        <p:xfrm>
          <a:off x="251520" y="1563030"/>
          <a:ext cx="8640960" cy="4661996"/>
        </p:xfrm>
        <a:graphic>
          <a:graphicData uri="http://schemas.openxmlformats.org/drawingml/2006/table">
            <a:tbl>
              <a:tblPr firstRow="1" bandRow="1">
                <a:tableStyleId>{5C22544A-7EE6-4342-B048-85BDC9FD1C3A}</a:tableStyleId>
              </a:tblPr>
              <a:tblGrid>
                <a:gridCol w="2160240">
                  <a:extLst>
                    <a:ext uri="{9D8B030D-6E8A-4147-A177-3AD203B41FA5}">
                      <a16:colId xmlns:a16="http://schemas.microsoft.com/office/drawing/2014/main" val="3398434082"/>
                    </a:ext>
                  </a:extLst>
                </a:gridCol>
                <a:gridCol w="6480720">
                  <a:extLst>
                    <a:ext uri="{9D8B030D-6E8A-4147-A177-3AD203B41FA5}">
                      <a16:colId xmlns:a16="http://schemas.microsoft.com/office/drawing/2014/main" val="2802025917"/>
                    </a:ext>
                  </a:extLst>
                </a:gridCol>
              </a:tblGrid>
              <a:tr h="380575">
                <a:tc>
                  <a:txBody>
                    <a:bodyPr/>
                    <a:lstStyle/>
                    <a:p>
                      <a:pPr algn="ctr"/>
                      <a:r>
                        <a:rPr lang="en-GB" dirty="0"/>
                        <a:t>Type of Memory</a:t>
                      </a:r>
                    </a:p>
                  </a:txBody>
                  <a:tcPr/>
                </a:tc>
                <a:tc>
                  <a:txBody>
                    <a:bodyPr/>
                    <a:lstStyle/>
                    <a:p>
                      <a:pPr algn="ctr"/>
                      <a:r>
                        <a:rPr lang="en-GB" dirty="0"/>
                        <a:t>Function</a:t>
                      </a:r>
                    </a:p>
                  </a:txBody>
                  <a:tcPr/>
                </a:tc>
                <a:extLst>
                  <a:ext uri="{0D108BD9-81ED-4DB2-BD59-A6C34878D82A}">
                    <a16:rowId xmlns:a16="http://schemas.microsoft.com/office/drawing/2014/main" val="1137312298"/>
                  </a:ext>
                </a:extLst>
              </a:tr>
              <a:tr h="380575">
                <a:tc>
                  <a:txBody>
                    <a:bodyPr/>
                    <a:lstStyle/>
                    <a:p>
                      <a:pPr lvl="0"/>
                      <a:r>
                        <a:rPr lang="en-GB" sz="1800" kern="1200" dirty="0">
                          <a:solidFill>
                            <a:schemeClr val="dk1"/>
                          </a:solidFill>
                          <a:effectLst/>
                          <a:latin typeface="+mn-lt"/>
                          <a:ea typeface="+mn-ea"/>
                          <a:cs typeface="+mn-cs"/>
                        </a:rPr>
                        <a:t>Sensory memory</a:t>
                      </a:r>
                    </a:p>
                  </a:txBody>
                  <a:tcPr/>
                </a:tc>
                <a:tc>
                  <a:txBody>
                    <a:bodyPr/>
                    <a:lstStyle/>
                    <a:p>
                      <a:pPr algn="l"/>
                      <a:r>
                        <a:rPr lang="en-GB" sz="1800" kern="1200" dirty="0">
                          <a:solidFill>
                            <a:schemeClr val="dk1"/>
                          </a:solidFill>
                          <a:effectLst/>
                          <a:latin typeface="+mn-lt"/>
                          <a:ea typeface="+mn-ea"/>
                          <a:cs typeface="+mn-cs"/>
                        </a:rPr>
                        <a:t>The way our brain processes sensory information we continually receive.  This is held for less than a second and much information is filtered out at this stage.</a:t>
                      </a:r>
                      <a:endParaRPr lang="en-GB" dirty="0"/>
                    </a:p>
                  </a:txBody>
                  <a:tcPr/>
                </a:tc>
                <a:extLst>
                  <a:ext uri="{0D108BD9-81ED-4DB2-BD59-A6C34878D82A}">
                    <a16:rowId xmlns:a16="http://schemas.microsoft.com/office/drawing/2014/main" val="1286307071"/>
                  </a:ext>
                </a:extLst>
              </a:tr>
              <a:tr h="6660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Short-term memory</a:t>
                      </a:r>
                    </a:p>
                    <a:p>
                      <a:pPr algn="l"/>
                      <a:endParaRPr lang="en-GB" dirty="0"/>
                    </a:p>
                  </a:txBody>
                  <a:tcPr/>
                </a:tc>
                <a:tc>
                  <a:txBody>
                    <a:bodyPr/>
                    <a:lstStyle/>
                    <a:p>
                      <a:pPr algn="l"/>
                      <a:r>
                        <a:rPr lang="en-GB" sz="1800" kern="1200" dirty="0">
                          <a:solidFill>
                            <a:schemeClr val="dk1"/>
                          </a:solidFill>
                          <a:effectLst/>
                          <a:latin typeface="+mn-lt"/>
                          <a:ea typeface="+mn-ea"/>
                          <a:cs typeface="+mn-cs"/>
                        </a:rPr>
                        <a:t>System for keeping information in mind before discarding it or transferring it to long-term memory.  There is a limit to the amount of information that can be held here.</a:t>
                      </a:r>
                      <a:endParaRPr lang="en-GB" dirty="0"/>
                    </a:p>
                  </a:txBody>
                  <a:tcPr/>
                </a:tc>
                <a:extLst>
                  <a:ext uri="{0D108BD9-81ED-4DB2-BD59-A6C34878D82A}">
                    <a16:rowId xmlns:a16="http://schemas.microsoft.com/office/drawing/2014/main" val="1700480215"/>
                  </a:ext>
                </a:extLst>
              </a:tr>
              <a:tr h="6660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Working memory</a:t>
                      </a:r>
                    </a:p>
                    <a:p>
                      <a:pPr algn="l"/>
                      <a:endParaRPr lang="en-GB" dirty="0"/>
                    </a:p>
                  </a:txBody>
                  <a:tcPr/>
                </a:tc>
                <a:tc>
                  <a:txBody>
                    <a:bodyPr/>
                    <a:lstStyle/>
                    <a:p>
                      <a:pPr algn="l"/>
                      <a:r>
                        <a:rPr lang="en-GB" sz="1800" kern="1200" dirty="0">
                          <a:solidFill>
                            <a:schemeClr val="dk1"/>
                          </a:solidFill>
                          <a:effectLst/>
                          <a:latin typeface="+mn-lt"/>
                          <a:ea typeface="+mn-ea"/>
                          <a:cs typeface="+mn-cs"/>
                        </a:rPr>
                        <a:t>A type of short-term memory that is used to manipulate information e.g. mental maths.</a:t>
                      </a:r>
                      <a:endParaRPr lang="en-GB" dirty="0"/>
                    </a:p>
                  </a:txBody>
                  <a:tcPr/>
                </a:tc>
                <a:extLst>
                  <a:ext uri="{0D108BD9-81ED-4DB2-BD59-A6C34878D82A}">
                    <a16:rowId xmlns:a16="http://schemas.microsoft.com/office/drawing/2014/main" val="4277765882"/>
                  </a:ext>
                </a:extLst>
              </a:tr>
              <a:tr h="380575">
                <a:tc>
                  <a:txBody>
                    <a:bodyPr/>
                    <a:lstStyle/>
                    <a:p>
                      <a:pPr lvl="0"/>
                      <a:r>
                        <a:rPr lang="en-GB" sz="1800" kern="1200" dirty="0">
                          <a:solidFill>
                            <a:schemeClr val="dk1"/>
                          </a:solidFill>
                          <a:effectLst/>
                          <a:latin typeface="+mn-lt"/>
                          <a:ea typeface="+mn-ea"/>
                          <a:cs typeface="+mn-cs"/>
                        </a:rPr>
                        <a:t>Long-term memory</a:t>
                      </a:r>
                    </a:p>
                  </a:txBody>
                  <a:tcPr/>
                </a:tc>
                <a:tc>
                  <a:txBody>
                    <a:bodyPr/>
                    <a:lstStyle/>
                    <a:p>
                      <a:pPr algn="l"/>
                      <a:r>
                        <a:rPr lang="en-GB" sz="1800" kern="1200" dirty="0">
                          <a:solidFill>
                            <a:schemeClr val="dk1"/>
                          </a:solidFill>
                          <a:effectLst/>
                          <a:latin typeface="+mn-lt"/>
                          <a:ea typeface="+mn-ea"/>
                          <a:cs typeface="+mn-cs"/>
                        </a:rPr>
                        <a:t>System for storing, managing and retrieving information.  There appears to be no capacity to the amount that can be stored here.</a:t>
                      </a:r>
                      <a:endParaRPr lang="en-GB" dirty="0"/>
                    </a:p>
                  </a:txBody>
                  <a:tcPr/>
                </a:tc>
                <a:extLst>
                  <a:ext uri="{0D108BD9-81ED-4DB2-BD59-A6C34878D82A}">
                    <a16:rowId xmlns:a16="http://schemas.microsoft.com/office/drawing/2014/main" val="934726797"/>
                  </a:ext>
                </a:extLst>
              </a:tr>
              <a:tr h="380575">
                <a:tc>
                  <a:txBody>
                    <a:bodyPr/>
                    <a:lstStyle/>
                    <a:p>
                      <a:pPr lvl="0"/>
                      <a:r>
                        <a:rPr lang="en-GB" sz="1800" kern="1200" dirty="0">
                          <a:solidFill>
                            <a:schemeClr val="dk1"/>
                          </a:solidFill>
                          <a:effectLst/>
                          <a:latin typeface="+mn-lt"/>
                          <a:ea typeface="+mn-ea"/>
                          <a:cs typeface="+mn-cs"/>
                        </a:rPr>
                        <a:t>Auditory memory</a:t>
                      </a:r>
                    </a:p>
                  </a:txBody>
                  <a:tcPr/>
                </a:tc>
                <a:tc>
                  <a:txBody>
                    <a:bodyPr/>
                    <a:lstStyle/>
                    <a:p>
                      <a:pPr algn="l"/>
                      <a:r>
                        <a:rPr lang="en-GB" sz="1800" kern="1200" dirty="0">
                          <a:solidFill>
                            <a:schemeClr val="dk1"/>
                          </a:solidFill>
                          <a:effectLst/>
                          <a:latin typeface="+mn-lt"/>
                          <a:ea typeface="+mn-ea"/>
                          <a:cs typeface="+mn-cs"/>
                        </a:rPr>
                        <a:t>Memory for things we’ve heard.</a:t>
                      </a:r>
                      <a:endParaRPr lang="en-GB" dirty="0"/>
                    </a:p>
                  </a:txBody>
                  <a:tcPr/>
                </a:tc>
                <a:extLst>
                  <a:ext uri="{0D108BD9-81ED-4DB2-BD59-A6C34878D82A}">
                    <a16:rowId xmlns:a16="http://schemas.microsoft.com/office/drawing/2014/main" val="2809125749"/>
                  </a:ext>
                </a:extLst>
              </a:tr>
              <a:tr h="385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Visual memory</a:t>
                      </a:r>
                      <a:endParaRPr lang="en-GB" dirty="0"/>
                    </a:p>
                  </a:txBody>
                  <a:tcPr/>
                </a:tc>
                <a:tc>
                  <a:txBody>
                    <a:bodyPr/>
                    <a:lstStyle/>
                    <a:p>
                      <a:pPr algn="l"/>
                      <a:r>
                        <a:rPr lang="en-GB" sz="1800" kern="1200" dirty="0">
                          <a:solidFill>
                            <a:schemeClr val="dk1"/>
                          </a:solidFill>
                          <a:effectLst/>
                          <a:latin typeface="+mn-lt"/>
                          <a:ea typeface="+mn-ea"/>
                          <a:cs typeface="+mn-cs"/>
                        </a:rPr>
                        <a:t>Memory for things we’ve seen.</a:t>
                      </a:r>
                      <a:endParaRPr lang="en-GB" dirty="0"/>
                    </a:p>
                  </a:txBody>
                  <a:tcPr/>
                </a:tc>
                <a:extLst>
                  <a:ext uri="{0D108BD9-81ED-4DB2-BD59-A6C34878D82A}">
                    <a16:rowId xmlns:a16="http://schemas.microsoft.com/office/drawing/2014/main" val="2544696762"/>
                  </a:ext>
                </a:extLst>
              </a:tr>
              <a:tr h="380575">
                <a:tc>
                  <a:txBody>
                    <a:bodyPr/>
                    <a:lstStyle/>
                    <a:p>
                      <a:pPr lvl="0"/>
                      <a:r>
                        <a:rPr lang="en-GB" sz="1800" kern="1200" dirty="0">
                          <a:solidFill>
                            <a:schemeClr val="dk1"/>
                          </a:solidFill>
                          <a:effectLst/>
                          <a:latin typeface="+mn-lt"/>
                          <a:ea typeface="+mn-ea"/>
                          <a:cs typeface="+mn-cs"/>
                        </a:rPr>
                        <a:t>Prospective memory</a:t>
                      </a:r>
                    </a:p>
                  </a:txBody>
                  <a:tcPr/>
                </a:tc>
                <a:tc>
                  <a:txBody>
                    <a:bodyPr/>
                    <a:lstStyle/>
                    <a:p>
                      <a:pPr algn="l"/>
                      <a:r>
                        <a:rPr lang="en-GB" sz="1800" kern="1200" dirty="0">
                          <a:solidFill>
                            <a:schemeClr val="dk1"/>
                          </a:solidFill>
                          <a:effectLst/>
                          <a:latin typeface="+mn-lt"/>
                          <a:ea typeface="+mn-ea"/>
                          <a:cs typeface="+mn-cs"/>
                        </a:rPr>
                        <a:t>Memory for future events.</a:t>
                      </a:r>
                      <a:endParaRPr lang="en-GB" dirty="0"/>
                    </a:p>
                  </a:txBody>
                  <a:tcPr/>
                </a:tc>
                <a:extLst>
                  <a:ext uri="{0D108BD9-81ED-4DB2-BD59-A6C34878D82A}">
                    <a16:rowId xmlns:a16="http://schemas.microsoft.com/office/drawing/2014/main" val="1061725974"/>
                  </a:ext>
                </a:extLst>
              </a:tr>
            </a:tbl>
          </a:graphicData>
        </a:graphic>
      </p:graphicFrame>
    </p:spTree>
    <p:extLst>
      <p:ext uri="{BB962C8B-B14F-4D97-AF65-F5344CB8AC3E}">
        <p14:creationId xmlns:p14="http://schemas.microsoft.com/office/powerpoint/2010/main" val="4239795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C269D-BB0C-4D26-BEDE-19B8794E8DBC}"/>
              </a:ext>
            </a:extLst>
          </p:cNvPr>
          <p:cNvSpPr>
            <a:spLocks noGrp="1"/>
          </p:cNvSpPr>
          <p:nvPr>
            <p:ph type="title"/>
          </p:nvPr>
        </p:nvSpPr>
        <p:spPr/>
        <p:txBody>
          <a:bodyPr/>
          <a:lstStyle/>
          <a:p>
            <a:r>
              <a:rPr lang="en-GB" dirty="0"/>
              <a:t>What is Memory? Continued …</a:t>
            </a:r>
          </a:p>
        </p:txBody>
      </p:sp>
      <p:sp>
        <p:nvSpPr>
          <p:cNvPr id="3" name="Content Placeholder 2">
            <a:extLst>
              <a:ext uri="{FF2B5EF4-FFF2-40B4-BE49-F238E27FC236}">
                <a16:creationId xmlns:a16="http://schemas.microsoft.com/office/drawing/2014/main" id="{E67640E3-9903-4D72-AE09-E4F3A45B1C38}"/>
              </a:ext>
            </a:extLst>
          </p:cNvPr>
          <p:cNvSpPr>
            <a:spLocks noGrp="1"/>
          </p:cNvSpPr>
          <p:nvPr>
            <p:ph idx="1"/>
          </p:nvPr>
        </p:nvSpPr>
        <p:spPr>
          <a:xfrm>
            <a:off x="433826" y="1144535"/>
            <a:ext cx="8229600" cy="451315"/>
          </a:xfrm>
        </p:spPr>
        <p:txBody>
          <a:bodyPr>
            <a:normAutofit fontScale="77500" lnSpcReduction="20000"/>
          </a:bodyPr>
          <a:lstStyle/>
          <a:p>
            <a:r>
              <a:rPr lang="en-GB" dirty="0"/>
              <a:t>There are many different types of memory, these include:</a:t>
            </a:r>
          </a:p>
          <a:p>
            <a:pPr marL="0" indent="0">
              <a:buNone/>
            </a:pPr>
            <a:endParaRPr lang="en-GB" sz="2400" dirty="0"/>
          </a:p>
          <a:p>
            <a:pPr>
              <a:buNone/>
            </a:pPr>
            <a:endParaRPr lang="en-GB" sz="2400" dirty="0"/>
          </a:p>
          <a:p>
            <a:endParaRPr lang="en-GB" dirty="0"/>
          </a:p>
        </p:txBody>
      </p:sp>
      <p:sp>
        <p:nvSpPr>
          <p:cNvPr id="4" name="Slide Number Placeholder 3">
            <a:extLst>
              <a:ext uri="{FF2B5EF4-FFF2-40B4-BE49-F238E27FC236}">
                <a16:creationId xmlns:a16="http://schemas.microsoft.com/office/drawing/2014/main" id="{776C27C7-3090-4756-A7D8-57517518C856}"/>
              </a:ext>
            </a:extLst>
          </p:cNvPr>
          <p:cNvSpPr>
            <a:spLocks noGrp="1"/>
          </p:cNvSpPr>
          <p:nvPr>
            <p:ph type="sldNum" sz="quarter" idx="12"/>
          </p:nvPr>
        </p:nvSpPr>
        <p:spPr/>
        <p:txBody>
          <a:bodyPr/>
          <a:lstStyle/>
          <a:p>
            <a:fld id="{B6F15528-21DE-4FAA-801E-634DDDAF4B2B}" type="slidenum">
              <a:rPr lang="en-US" smtClean="0"/>
              <a:pPr/>
              <a:t>8</a:t>
            </a:fld>
            <a:endParaRPr lang="en-US"/>
          </a:p>
        </p:txBody>
      </p:sp>
      <p:graphicFrame>
        <p:nvGraphicFramePr>
          <p:cNvPr id="5" name="Table 4">
            <a:extLst>
              <a:ext uri="{FF2B5EF4-FFF2-40B4-BE49-F238E27FC236}">
                <a16:creationId xmlns:a16="http://schemas.microsoft.com/office/drawing/2014/main" id="{FC2FBB99-3420-4286-97FE-30B575766280}"/>
              </a:ext>
            </a:extLst>
          </p:cNvPr>
          <p:cNvGraphicFramePr>
            <a:graphicFrameLocks noGrp="1"/>
          </p:cNvGraphicFramePr>
          <p:nvPr>
            <p:extLst>
              <p:ext uri="{D42A27DB-BD31-4B8C-83A1-F6EECF244321}">
                <p14:modId xmlns:p14="http://schemas.microsoft.com/office/powerpoint/2010/main" val="3320378834"/>
              </p:ext>
            </p:extLst>
          </p:nvPr>
        </p:nvGraphicFramePr>
        <p:xfrm>
          <a:off x="251520" y="1563030"/>
          <a:ext cx="8640960" cy="4458257"/>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val="3398434082"/>
                    </a:ext>
                  </a:extLst>
                </a:gridCol>
                <a:gridCol w="5904656">
                  <a:extLst>
                    <a:ext uri="{9D8B030D-6E8A-4147-A177-3AD203B41FA5}">
                      <a16:colId xmlns:a16="http://schemas.microsoft.com/office/drawing/2014/main" val="2802025917"/>
                    </a:ext>
                  </a:extLst>
                </a:gridCol>
              </a:tblGrid>
              <a:tr h="558353">
                <a:tc>
                  <a:txBody>
                    <a:bodyPr/>
                    <a:lstStyle/>
                    <a:p>
                      <a:pPr algn="ctr"/>
                      <a:r>
                        <a:rPr lang="en-GB" dirty="0"/>
                        <a:t>Type of Memory</a:t>
                      </a:r>
                    </a:p>
                  </a:txBody>
                  <a:tcPr/>
                </a:tc>
                <a:tc>
                  <a:txBody>
                    <a:bodyPr/>
                    <a:lstStyle/>
                    <a:p>
                      <a:pPr algn="ctr"/>
                      <a:r>
                        <a:rPr lang="en-GB" dirty="0"/>
                        <a:t>Function</a:t>
                      </a:r>
                    </a:p>
                  </a:txBody>
                  <a:tcPr/>
                </a:tc>
                <a:extLst>
                  <a:ext uri="{0D108BD9-81ED-4DB2-BD59-A6C34878D82A}">
                    <a16:rowId xmlns:a16="http://schemas.microsoft.com/office/drawing/2014/main" val="1137312298"/>
                  </a:ext>
                </a:extLst>
              </a:tr>
              <a:tr h="558353">
                <a:tc>
                  <a:txBody>
                    <a:bodyPr/>
                    <a:lstStyle/>
                    <a:p>
                      <a:pPr lvl="0"/>
                      <a:r>
                        <a:rPr lang="en-GB" sz="1800" kern="1200" dirty="0">
                          <a:solidFill>
                            <a:schemeClr val="dk1"/>
                          </a:solidFill>
                          <a:effectLst/>
                          <a:latin typeface="+mn-lt"/>
                          <a:ea typeface="+mn-ea"/>
                          <a:cs typeface="+mn-cs"/>
                        </a:rPr>
                        <a:t>Retrospective memory </a:t>
                      </a:r>
                    </a:p>
                  </a:txBody>
                  <a:tcPr/>
                </a:tc>
                <a:tc>
                  <a:txBody>
                    <a:bodyPr/>
                    <a:lstStyle/>
                    <a:p>
                      <a:pPr algn="l"/>
                      <a:r>
                        <a:rPr lang="en-GB" sz="1800" kern="1200" dirty="0">
                          <a:solidFill>
                            <a:schemeClr val="dk1"/>
                          </a:solidFill>
                          <a:effectLst/>
                          <a:latin typeface="+mn-lt"/>
                          <a:ea typeface="+mn-ea"/>
                          <a:cs typeface="+mn-cs"/>
                        </a:rPr>
                        <a:t>Memory for past events.</a:t>
                      </a:r>
                      <a:endParaRPr lang="en-GB" dirty="0"/>
                    </a:p>
                  </a:txBody>
                  <a:tcPr/>
                </a:tc>
                <a:extLst>
                  <a:ext uri="{0D108BD9-81ED-4DB2-BD59-A6C34878D82A}">
                    <a16:rowId xmlns:a16="http://schemas.microsoft.com/office/drawing/2014/main" val="1286307071"/>
                  </a:ext>
                </a:extLst>
              </a:tr>
              <a:tr h="564464">
                <a:tc>
                  <a:txBody>
                    <a:bodyPr/>
                    <a:lstStyle/>
                    <a:p>
                      <a:pPr lvl="0"/>
                      <a:r>
                        <a:rPr lang="en-GB" sz="1800" kern="1200" dirty="0">
                          <a:solidFill>
                            <a:schemeClr val="dk1"/>
                          </a:solidFill>
                          <a:effectLst/>
                          <a:latin typeface="+mn-lt"/>
                          <a:ea typeface="+mn-ea"/>
                          <a:cs typeface="+mn-cs"/>
                        </a:rPr>
                        <a:t>Topographical memory</a:t>
                      </a:r>
                      <a:endParaRPr lang="en-GB" dirty="0"/>
                    </a:p>
                  </a:txBody>
                  <a:tcPr/>
                </a:tc>
                <a:tc>
                  <a:txBody>
                    <a:bodyPr/>
                    <a:lstStyle/>
                    <a:p>
                      <a:pPr algn="l"/>
                      <a:r>
                        <a:rPr lang="en-GB" sz="1800" kern="1200" dirty="0">
                          <a:solidFill>
                            <a:schemeClr val="dk1"/>
                          </a:solidFill>
                          <a:effectLst/>
                          <a:latin typeface="+mn-lt"/>
                          <a:ea typeface="+mn-ea"/>
                          <a:cs typeface="+mn-cs"/>
                        </a:rPr>
                        <a:t>Memory for places and orientation.</a:t>
                      </a:r>
                      <a:endParaRPr lang="en-GB" dirty="0"/>
                    </a:p>
                  </a:txBody>
                  <a:tcPr/>
                </a:tc>
                <a:extLst>
                  <a:ext uri="{0D108BD9-81ED-4DB2-BD59-A6C34878D82A}">
                    <a16:rowId xmlns:a16="http://schemas.microsoft.com/office/drawing/2014/main" val="1700480215"/>
                  </a:ext>
                </a:extLst>
              </a:tr>
              <a:tr h="536618">
                <a:tc>
                  <a:txBody>
                    <a:bodyPr/>
                    <a:lstStyle/>
                    <a:p>
                      <a:pPr lvl="0"/>
                      <a:r>
                        <a:rPr lang="en-GB" sz="1800" kern="1200" dirty="0">
                          <a:solidFill>
                            <a:schemeClr val="dk1"/>
                          </a:solidFill>
                          <a:effectLst/>
                          <a:latin typeface="+mn-lt"/>
                          <a:ea typeface="+mn-ea"/>
                          <a:cs typeface="+mn-cs"/>
                        </a:rPr>
                        <a:t>Autobiographical memory</a:t>
                      </a:r>
                      <a:endParaRPr lang="en-GB" dirty="0"/>
                    </a:p>
                  </a:txBody>
                  <a:tcPr/>
                </a:tc>
                <a:tc>
                  <a:txBody>
                    <a:bodyPr/>
                    <a:lstStyle/>
                    <a:p>
                      <a:pPr algn="l"/>
                      <a:r>
                        <a:rPr lang="en-GB" sz="1800" kern="1200" dirty="0">
                          <a:solidFill>
                            <a:schemeClr val="dk1"/>
                          </a:solidFill>
                          <a:effectLst/>
                          <a:latin typeface="+mn-lt"/>
                          <a:ea typeface="+mn-ea"/>
                          <a:cs typeface="+mn-cs"/>
                        </a:rPr>
                        <a:t>Memory for life experiences.</a:t>
                      </a:r>
                      <a:endParaRPr lang="en-GB" dirty="0"/>
                    </a:p>
                  </a:txBody>
                  <a:tcPr/>
                </a:tc>
                <a:extLst>
                  <a:ext uri="{0D108BD9-81ED-4DB2-BD59-A6C34878D82A}">
                    <a16:rowId xmlns:a16="http://schemas.microsoft.com/office/drawing/2014/main" val="4277765882"/>
                  </a:ext>
                </a:extLst>
              </a:tr>
              <a:tr h="558353">
                <a:tc>
                  <a:txBody>
                    <a:bodyPr/>
                    <a:lstStyle/>
                    <a:p>
                      <a:pPr lvl="0"/>
                      <a:r>
                        <a:rPr lang="en-GB" sz="1800" kern="1200" dirty="0">
                          <a:solidFill>
                            <a:schemeClr val="dk1"/>
                          </a:solidFill>
                          <a:effectLst/>
                          <a:latin typeface="+mn-lt"/>
                          <a:ea typeface="+mn-ea"/>
                          <a:cs typeface="+mn-cs"/>
                        </a:rPr>
                        <a:t>Semantic memory </a:t>
                      </a:r>
                    </a:p>
                  </a:txBody>
                  <a:tcPr/>
                </a:tc>
                <a:tc>
                  <a:txBody>
                    <a:bodyPr/>
                    <a:lstStyle/>
                    <a:p>
                      <a:pPr algn="l"/>
                      <a:r>
                        <a:rPr lang="en-GB" sz="1800" kern="1200" dirty="0">
                          <a:solidFill>
                            <a:schemeClr val="dk1"/>
                          </a:solidFill>
                          <a:effectLst/>
                          <a:latin typeface="+mn-lt"/>
                          <a:ea typeface="+mn-ea"/>
                          <a:cs typeface="+mn-cs"/>
                        </a:rPr>
                        <a:t>Memory for the meaning of words and abstract information.</a:t>
                      </a:r>
                      <a:endParaRPr lang="en-GB" dirty="0"/>
                    </a:p>
                  </a:txBody>
                  <a:tcPr/>
                </a:tc>
                <a:extLst>
                  <a:ext uri="{0D108BD9-81ED-4DB2-BD59-A6C34878D82A}">
                    <a16:rowId xmlns:a16="http://schemas.microsoft.com/office/drawing/2014/main" val="934726797"/>
                  </a:ext>
                </a:extLst>
              </a:tr>
              <a:tr h="558353">
                <a:tc>
                  <a:txBody>
                    <a:bodyPr/>
                    <a:lstStyle/>
                    <a:p>
                      <a:pPr lvl="0"/>
                      <a:r>
                        <a:rPr lang="en-GB" sz="1800" kern="1200" dirty="0">
                          <a:solidFill>
                            <a:schemeClr val="dk1"/>
                          </a:solidFill>
                          <a:effectLst/>
                          <a:latin typeface="+mn-lt"/>
                          <a:ea typeface="+mn-ea"/>
                          <a:cs typeface="+mn-cs"/>
                        </a:rPr>
                        <a:t>Episodic memory</a:t>
                      </a:r>
                    </a:p>
                  </a:txBody>
                  <a:tcPr/>
                </a:tc>
                <a:tc>
                  <a:txBody>
                    <a:bodyPr/>
                    <a:lstStyle/>
                    <a:p>
                      <a:pPr algn="l"/>
                      <a:r>
                        <a:rPr lang="en-GB" sz="1800" kern="1200" dirty="0">
                          <a:solidFill>
                            <a:schemeClr val="dk1"/>
                          </a:solidFill>
                          <a:effectLst/>
                          <a:latin typeface="+mn-lt"/>
                          <a:ea typeface="+mn-ea"/>
                          <a:cs typeface="+mn-cs"/>
                        </a:rPr>
                        <a:t>Memory for specific events.</a:t>
                      </a:r>
                      <a:endParaRPr lang="en-GB" dirty="0"/>
                    </a:p>
                  </a:txBody>
                  <a:tcPr/>
                </a:tc>
                <a:extLst>
                  <a:ext uri="{0D108BD9-81ED-4DB2-BD59-A6C34878D82A}">
                    <a16:rowId xmlns:a16="http://schemas.microsoft.com/office/drawing/2014/main" val="2809125749"/>
                  </a:ext>
                </a:extLst>
              </a:tr>
              <a:tr h="565410">
                <a:tc>
                  <a:txBody>
                    <a:bodyPr/>
                    <a:lstStyle/>
                    <a:p>
                      <a:pPr lvl="0"/>
                      <a:r>
                        <a:rPr lang="en-GB" sz="1800" kern="1200" dirty="0">
                          <a:solidFill>
                            <a:schemeClr val="dk1"/>
                          </a:solidFill>
                          <a:effectLst/>
                          <a:latin typeface="+mn-lt"/>
                          <a:ea typeface="+mn-ea"/>
                          <a:cs typeface="+mn-cs"/>
                        </a:rPr>
                        <a:t>Explicit memory</a:t>
                      </a:r>
                    </a:p>
                  </a:txBody>
                  <a:tcPr/>
                </a:tc>
                <a:tc>
                  <a:txBody>
                    <a:bodyPr/>
                    <a:lstStyle/>
                    <a:p>
                      <a:pPr algn="l"/>
                      <a:r>
                        <a:rPr lang="en-GB" sz="1800" kern="1200" dirty="0">
                          <a:solidFill>
                            <a:schemeClr val="dk1"/>
                          </a:solidFill>
                          <a:effectLst/>
                          <a:latin typeface="+mn-lt"/>
                          <a:ea typeface="+mn-ea"/>
                          <a:cs typeface="+mn-cs"/>
                        </a:rPr>
                        <a:t>Process of consciously recalling memories.</a:t>
                      </a:r>
                      <a:endParaRPr lang="en-GB" dirty="0"/>
                    </a:p>
                  </a:txBody>
                  <a:tcPr/>
                </a:tc>
                <a:extLst>
                  <a:ext uri="{0D108BD9-81ED-4DB2-BD59-A6C34878D82A}">
                    <a16:rowId xmlns:a16="http://schemas.microsoft.com/office/drawing/2014/main" val="2544696762"/>
                  </a:ext>
                </a:extLst>
              </a:tr>
              <a:tr h="558353">
                <a:tc>
                  <a:txBody>
                    <a:bodyPr/>
                    <a:lstStyle/>
                    <a:p>
                      <a:pPr lvl="0"/>
                      <a:r>
                        <a:rPr lang="en-GB" sz="1800" kern="1200" dirty="0">
                          <a:solidFill>
                            <a:schemeClr val="dk1"/>
                          </a:solidFill>
                          <a:effectLst/>
                          <a:latin typeface="+mn-lt"/>
                          <a:ea typeface="+mn-ea"/>
                          <a:cs typeface="+mn-cs"/>
                        </a:rPr>
                        <a:t>Implicit memory</a:t>
                      </a:r>
                    </a:p>
                  </a:txBody>
                  <a:tcPr/>
                </a:tc>
                <a:tc>
                  <a:txBody>
                    <a:bodyPr/>
                    <a:lstStyle/>
                    <a:p>
                      <a:pPr algn="l"/>
                      <a:r>
                        <a:rPr lang="en-GB" sz="1800" kern="1200" dirty="0">
                          <a:solidFill>
                            <a:schemeClr val="dk1"/>
                          </a:solidFill>
                          <a:effectLst/>
                          <a:latin typeface="+mn-lt"/>
                          <a:ea typeface="+mn-ea"/>
                          <a:cs typeface="+mn-cs"/>
                        </a:rPr>
                        <a:t>Process of unconsciously recalling memories.</a:t>
                      </a:r>
                      <a:endParaRPr lang="en-GB" dirty="0"/>
                    </a:p>
                  </a:txBody>
                  <a:tcPr/>
                </a:tc>
                <a:extLst>
                  <a:ext uri="{0D108BD9-81ED-4DB2-BD59-A6C34878D82A}">
                    <a16:rowId xmlns:a16="http://schemas.microsoft.com/office/drawing/2014/main" val="1061725974"/>
                  </a:ext>
                </a:extLst>
              </a:tr>
            </a:tbl>
          </a:graphicData>
        </a:graphic>
      </p:graphicFrame>
    </p:spTree>
    <p:extLst>
      <p:ext uri="{BB962C8B-B14F-4D97-AF65-F5344CB8AC3E}">
        <p14:creationId xmlns:p14="http://schemas.microsoft.com/office/powerpoint/2010/main" val="282896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717D1-E3C8-4C93-AC8E-9CB422DE47ED}"/>
              </a:ext>
            </a:extLst>
          </p:cNvPr>
          <p:cNvSpPr>
            <a:spLocks noGrp="1"/>
          </p:cNvSpPr>
          <p:nvPr>
            <p:ph type="title"/>
          </p:nvPr>
        </p:nvSpPr>
        <p:spPr/>
        <p:txBody>
          <a:bodyPr/>
          <a:lstStyle/>
          <a:p>
            <a:r>
              <a:rPr lang="en-GB" dirty="0"/>
              <a:t>What is Memory? Continued …</a:t>
            </a:r>
          </a:p>
        </p:txBody>
      </p:sp>
      <p:sp>
        <p:nvSpPr>
          <p:cNvPr id="4" name="Slide Number Placeholder 3">
            <a:extLst>
              <a:ext uri="{FF2B5EF4-FFF2-40B4-BE49-F238E27FC236}">
                <a16:creationId xmlns:a16="http://schemas.microsoft.com/office/drawing/2014/main" id="{4FB15F54-7F27-4ABB-A385-9CF4A5658DD0}"/>
              </a:ext>
            </a:extLst>
          </p:cNvPr>
          <p:cNvSpPr>
            <a:spLocks noGrp="1"/>
          </p:cNvSpPr>
          <p:nvPr>
            <p:ph type="sldNum" sz="quarter" idx="12"/>
          </p:nvPr>
        </p:nvSpPr>
        <p:spPr/>
        <p:txBody>
          <a:bodyPr/>
          <a:lstStyle/>
          <a:p>
            <a:fld id="{B6F15528-21DE-4FAA-801E-634DDDAF4B2B}" type="slidenum">
              <a:rPr lang="en-US" smtClean="0"/>
              <a:pPr/>
              <a:t>9</a:t>
            </a:fld>
            <a:endParaRPr lang="en-US"/>
          </a:p>
        </p:txBody>
      </p:sp>
      <p:sp>
        <p:nvSpPr>
          <p:cNvPr id="3" name="Content Placeholder 2">
            <a:extLst>
              <a:ext uri="{FF2B5EF4-FFF2-40B4-BE49-F238E27FC236}">
                <a16:creationId xmlns:a16="http://schemas.microsoft.com/office/drawing/2014/main" id="{5DDB070D-FF86-410E-A3F3-04923BDB25C4}"/>
              </a:ext>
            </a:extLst>
          </p:cNvPr>
          <p:cNvSpPr>
            <a:spLocks noGrp="1"/>
          </p:cNvSpPr>
          <p:nvPr>
            <p:ph idx="1"/>
          </p:nvPr>
        </p:nvSpPr>
        <p:spPr>
          <a:xfrm>
            <a:off x="457200" y="1600200"/>
            <a:ext cx="8229600" cy="4525963"/>
          </a:xfrm>
        </p:spPr>
        <p:txBody>
          <a:bodyPr>
            <a:normAutofit fontScale="70000" lnSpcReduction="20000"/>
          </a:bodyPr>
          <a:lstStyle/>
          <a:p>
            <a:pPr marL="0" indent="0">
              <a:buNone/>
            </a:pPr>
            <a:r>
              <a:rPr lang="en-GB" sz="4000" u="sng" dirty="0"/>
              <a:t>Temporal Lobe (Green):</a:t>
            </a:r>
          </a:p>
          <a:p>
            <a:r>
              <a:rPr lang="en-GB" sz="3100" dirty="0"/>
              <a:t>The areas of our brain that are thought to be 		        associated with memory are the temporal lobe 		     and some parts of the frontal lobe. </a:t>
            </a:r>
          </a:p>
          <a:p>
            <a:r>
              <a:rPr lang="en-GB" sz="3100" dirty="0"/>
              <a:t>The main parts of the brain associated with memory are the hippocampus and amygdala which are both located in the temporal lobe. </a:t>
            </a:r>
          </a:p>
          <a:p>
            <a:r>
              <a:rPr lang="en-GB" dirty="0"/>
              <a:t>These parts of the brain are used to process sensory information (sight, sound, smell and touch) and decide whether this needs to be stored in our long-term memory or whether this information should be discarded.</a:t>
            </a:r>
          </a:p>
          <a:p>
            <a:r>
              <a:rPr lang="en-GB" dirty="0"/>
              <a:t>Therefore, any damage that occurs to these areas of the brain can lead to a disruption in this process, resulting in difficulties either storing new memories or retrieving existing memories.</a:t>
            </a:r>
          </a:p>
        </p:txBody>
      </p:sp>
      <p:pic>
        <p:nvPicPr>
          <p:cNvPr id="6" name="Picture 5" descr="Lobes of the brain NL.svg">
            <a:extLst>
              <a:ext uri="{FF2B5EF4-FFF2-40B4-BE49-F238E27FC236}">
                <a16:creationId xmlns:a16="http://schemas.microsoft.com/office/drawing/2014/main" id="{4A5B8347-BA48-4418-BC8E-712A2E443C1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6425" y="980728"/>
            <a:ext cx="2683837" cy="1944216"/>
          </a:xfrm>
          <a:prstGeom prst="rect">
            <a:avLst/>
          </a:prstGeom>
          <a:noFill/>
          <a:ln>
            <a:noFill/>
          </a:ln>
        </p:spPr>
      </p:pic>
      <p:cxnSp>
        <p:nvCxnSpPr>
          <p:cNvPr id="9" name="Straight Arrow Connector 8">
            <a:extLst>
              <a:ext uri="{FF2B5EF4-FFF2-40B4-BE49-F238E27FC236}">
                <a16:creationId xmlns:a16="http://schemas.microsoft.com/office/drawing/2014/main" id="{298C412E-545E-48B2-A453-3AD5CA7BBFD6}"/>
              </a:ext>
            </a:extLst>
          </p:cNvPr>
          <p:cNvCxnSpPr>
            <a:cxnSpLocks/>
          </p:cNvCxnSpPr>
          <p:nvPr/>
        </p:nvCxnSpPr>
        <p:spPr>
          <a:xfrm>
            <a:off x="3923928" y="1795656"/>
            <a:ext cx="3744416" cy="553224"/>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0947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NeuroTriage PPT template</Template>
  <TotalTime>17090</TotalTime>
  <Words>1221</Words>
  <Application>Microsoft Office PowerPoint</Application>
  <PresentationFormat>On-screen Show (4:3)</PresentationFormat>
  <Paragraphs>189</Paragraphs>
  <Slides>24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Brain Injury Training Memory and Brain Injury Session </vt:lpstr>
      <vt:lpstr>Welcome and Session Overview</vt:lpstr>
      <vt:lpstr>True or False Quiz</vt:lpstr>
      <vt:lpstr>What is Memory and how does it work?</vt:lpstr>
      <vt:lpstr>What is Memory?</vt:lpstr>
      <vt:lpstr>How does Memory work?</vt:lpstr>
      <vt:lpstr>What is Memory? Continued …</vt:lpstr>
      <vt:lpstr>What is Memory? Continued …</vt:lpstr>
      <vt:lpstr>What is Memory? Continued …</vt:lpstr>
      <vt:lpstr>Impacts of Brain Injury on Memory</vt:lpstr>
      <vt:lpstr>Impacts of Brain Injury on Memory</vt:lpstr>
      <vt:lpstr>Impacts of Brain Injury on Memory Continued …</vt:lpstr>
      <vt:lpstr>Impacts of Brain Injury on Memory Continued …</vt:lpstr>
      <vt:lpstr>Small Group Discussion</vt:lpstr>
      <vt:lpstr>How can we help with memory difficulties?</vt:lpstr>
      <vt:lpstr>How should we respond?</vt:lpstr>
      <vt:lpstr>How can we help with memory difficulties?  Continued …</vt:lpstr>
      <vt:lpstr>How can we help to retain information?</vt:lpstr>
      <vt:lpstr>How can we help with memory difficulties?  Continued …</vt:lpstr>
      <vt:lpstr>How can we help to retrieve information?</vt:lpstr>
      <vt:lpstr>Activity</vt:lpstr>
      <vt:lpstr>Summary</vt:lpstr>
      <vt:lpstr>Further Resources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Leigh, Natalie</dc:creator>
  <cp:lastModifiedBy>Leigh, Natalie</cp:lastModifiedBy>
  <cp:revision>97</cp:revision>
  <dcterms:created xsi:type="dcterms:W3CDTF">2017-11-08T10:04:13Z</dcterms:created>
  <dcterms:modified xsi:type="dcterms:W3CDTF">2018-05-03T15:09:10Z</dcterms:modified>
</cp:coreProperties>
</file>