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309" r:id="rId3"/>
    <p:sldId id="257" r:id="rId4"/>
    <p:sldId id="302" r:id="rId5"/>
    <p:sldId id="294" r:id="rId6"/>
    <p:sldId id="284" r:id="rId7"/>
    <p:sldId id="298" r:id="rId8"/>
    <p:sldId id="258" r:id="rId9"/>
    <p:sldId id="299" r:id="rId10"/>
    <p:sldId id="259" r:id="rId11"/>
    <p:sldId id="285" r:id="rId12"/>
    <p:sldId id="262" r:id="rId13"/>
    <p:sldId id="286" r:id="rId14"/>
    <p:sldId id="293" r:id="rId15"/>
    <p:sldId id="267" r:id="rId16"/>
    <p:sldId id="289" r:id="rId17"/>
    <p:sldId id="269" r:id="rId18"/>
    <p:sldId id="300" r:id="rId19"/>
    <p:sldId id="280" r:id="rId20"/>
    <p:sldId id="295" r:id="rId21"/>
    <p:sldId id="301" r:id="rId22"/>
    <p:sldId id="303" r:id="rId23"/>
    <p:sldId id="304" r:id="rId24"/>
    <p:sldId id="305" r:id="rId25"/>
    <p:sldId id="306" r:id="rId26"/>
    <p:sldId id="307" r:id="rId27"/>
    <p:sldId id="308" r:id="rId28"/>
    <p:sldId id="273" r:id="rId29"/>
    <p:sldId id="274" r:id="rId30"/>
    <p:sldId id="275" r:id="rId31"/>
    <p:sldId id="276"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774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66"/>
      </p:cViewPr>
      <p:guideLst>
        <p:guide orient="horz" pos="2160"/>
        <p:guide pos="2880"/>
      </p:guideLst>
    </p:cSldViewPr>
  </p:slideViewPr>
  <p:notesTextViewPr>
    <p:cViewPr>
      <p:scale>
        <a:sx n="100" d="100"/>
        <a:sy n="100" d="100"/>
      </p:scale>
      <p:origin x="0" y="0"/>
    </p:cViewPr>
  </p:notesTextViewPr>
  <p:notesViewPr>
    <p:cSldViewPr>
      <p:cViewPr varScale="1">
        <p:scale>
          <a:sx n="78" d="100"/>
          <a:sy n="78" d="100"/>
        </p:scale>
        <p:origin x="-2418" y="-10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2E092C4-2E52-4C13-9C78-14E0ACB78EEA}"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E4197CF1-49F3-4502-88B6-CAB4ED05E926}">
      <dgm:prSet phldrT="[Text]"/>
      <dgm:spPr/>
      <dgm:t>
        <a:bodyPr/>
        <a:lstStyle/>
        <a:p>
          <a:r>
            <a:rPr lang="en-US" dirty="0"/>
            <a:t>Impact</a:t>
          </a:r>
        </a:p>
      </dgm:t>
    </dgm:pt>
    <dgm:pt modelId="{E2C5470B-3482-4A62-BE42-96197714B2B4}" type="parTrans" cxnId="{606E7B26-511F-46C2-A0C8-278C1EB5ED1E}">
      <dgm:prSet/>
      <dgm:spPr/>
      <dgm:t>
        <a:bodyPr/>
        <a:lstStyle/>
        <a:p>
          <a:endParaRPr lang="en-US"/>
        </a:p>
      </dgm:t>
    </dgm:pt>
    <dgm:pt modelId="{E445D9D6-BA98-4CAA-ABC0-E98B3BDCFDA3}" type="sibTrans" cxnId="{606E7B26-511F-46C2-A0C8-278C1EB5ED1E}">
      <dgm:prSet/>
      <dgm:spPr/>
      <dgm:t>
        <a:bodyPr/>
        <a:lstStyle/>
        <a:p>
          <a:endParaRPr lang="en-US"/>
        </a:p>
      </dgm:t>
    </dgm:pt>
    <dgm:pt modelId="{086AF92D-EDDA-4F26-80BB-C891549B43BE}">
      <dgm:prSet phldrT="[Text]"/>
      <dgm:spPr/>
      <dgm:t>
        <a:bodyPr/>
        <a:lstStyle/>
        <a:p>
          <a:r>
            <a:rPr lang="en-US" dirty="0"/>
            <a:t>Relationships</a:t>
          </a:r>
        </a:p>
      </dgm:t>
    </dgm:pt>
    <dgm:pt modelId="{FE3FDE07-3C52-4275-99D3-82AA4ECFC1CA}" type="parTrans" cxnId="{F100141B-2D19-4D69-909A-1DBB9186BB75}">
      <dgm:prSet/>
      <dgm:spPr/>
      <dgm:t>
        <a:bodyPr/>
        <a:lstStyle/>
        <a:p>
          <a:endParaRPr lang="en-US"/>
        </a:p>
      </dgm:t>
    </dgm:pt>
    <dgm:pt modelId="{C42A7DE8-17B0-4B24-8B78-F177447AF786}" type="sibTrans" cxnId="{F100141B-2D19-4D69-909A-1DBB9186BB75}">
      <dgm:prSet/>
      <dgm:spPr/>
      <dgm:t>
        <a:bodyPr/>
        <a:lstStyle/>
        <a:p>
          <a:endParaRPr lang="en-US"/>
        </a:p>
      </dgm:t>
    </dgm:pt>
    <dgm:pt modelId="{6A50B06E-181A-4146-8196-7F7EF461B715}">
      <dgm:prSet phldrT="[Text]"/>
      <dgm:spPr/>
      <dgm:t>
        <a:bodyPr/>
        <a:lstStyle/>
        <a:p>
          <a:r>
            <a:rPr lang="en-US" dirty="0"/>
            <a:t>Self-esteem</a:t>
          </a:r>
        </a:p>
      </dgm:t>
    </dgm:pt>
    <dgm:pt modelId="{4BD00D35-5D52-47B0-A9F4-1F6848BD4245}" type="parTrans" cxnId="{1363D246-4931-4C27-A21D-908EB6DAEC8E}">
      <dgm:prSet/>
      <dgm:spPr/>
      <dgm:t>
        <a:bodyPr/>
        <a:lstStyle/>
        <a:p>
          <a:endParaRPr lang="en-US"/>
        </a:p>
      </dgm:t>
    </dgm:pt>
    <dgm:pt modelId="{2040D89C-6095-4399-BE29-7412A76756D1}" type="sibTrans" cxnId="{1363D246-4931-4C27-A21D-908EB6DAEC8E}">
      <dgm:prSet/>
      <dgm:spPr/>
      <dgm:t>
        <a:bodyPr/>
        <a:lstStyle/>
        <a:p>
          <a:endParaRPr lang="en-US"/>
        </a:p>
      </dgm:t>
    </dgm:pt>
    <dgm:pt modelId="{4B1FF09A-57B2-46D2-8D1F-EB04D4BF4982}">
      <dgm:prSet phldrT="[Text]"/>
      <dgm:spPr/>
      <dgm:t>
        <a:bodyPr/>
        <a:lstStyle/>
        <a:p>
          <a:r>
            <a:rPr lang="en-US" dirty="0"/>
            <a:t>Social life</a:t>
          </a:r>
        </a:p>
      </dgm:t>
    </dgm:pt>
    <dgm:pt modelId="{3A713770-D720-49ED-A881-A856C4126D7B}" type="parTrans" cxnId="{46291D96-B1DC-4443-84C0-2020A1023A79}">
      <dgm:prSet/>
      <dgm:spPr/>
      <dgm:t>
        <a:bodyPr/>
        <a:lstStyle/>
        <a:p>
          <a:endParaRPr lang="en-US"/>
        </a:p>
      </dgm:t>
    </dgm:pt>
    <dgm:pt modelId="{95AA110A-28C6-45FA-8A27-E2E42A92FABA}" type="sibTrans" cxnId="{46291D96-B1DC-4443-84C0-2020A1023A79}">
      <dgm:prSet/>
      <dgm:spPr/>
      <dgm:t>
        <a:bodyPr/>
        <a:lstStyle/>
        <a:p>
          <a:endParaRPr lang="en-US"/>
        </a:p>
      </dgm:t>
    </dgm:pt>
    <dgm:pt modelId="{0C797B31-DA05-4E7E-9AEB-8B5E1CDB1BC6}">
      <dgm:prSet phldrT="[Text]"/>
      <dgm:spPr/>
      <dgm:t>
        <a:bodyPr/>
        <a:lstStyle/>
        <a:p>
          <a:r>
            <a:rPr lang="en-US" dirty="0"/>
            <a:t>Housing</a:t>
          </a:r>
        </a:p>
      </dgm:t>
    </dgm:pt>
    <dgm:pt modelId="{1F30C7E0-F76B-45ED-868A-A07064869BA0}" type="parTrans" cxnId="{BF9AF22F-296E-4FAE-B7B5-1C20CF3CF0A3}">
      <dgm:prSet/>
      <dgm:spPr/>
      <dgm:t>
        <a:bodyPr/>
        <a:lstStyle/>
        <a:p>
          <a:endParaRPr lang="en-US"/>
        </a:p>
      </dgm:t>
    </dgm:pt>
    <dgm:pt modelId="{BA94BC7D-8BA3-4468-9CF9-BFD0C2B3AD4E}" type="sibTrans" cxnId="{BF9AF22F-296E-4FAE-B7B5-1C20CF3CF0A3}">
      <dgm:prSet/>
      <dgm:spPr/>
      <dgm:t>
        <a:bodyPr/>
        <a:lstStyle/>
        <a:p>
          <a:endParaRPr lang="en-US"/>
        </a:p>
      </dgm:t>
    </dgm:pt>
    <dgm:pt modelId="{BBE74E50-219F-40E4-8424-76B437C0899C}">
      <dgm:prSet phldrT="[Text]"/>
      <dgm:spPr/>
      <dgm:t>
        <a:bodyPr/>
        <a:lstStyle/>
        <a:p>
          <a:r>
            <a:rPr lang="en-US" dirty="0"/>
            <a:t>Emotions</a:t>
          </a:r>
        </a:p>
      </dgm:t>
    </dgm:pt>
    <dgm:pt modelId="{52EB93CA-C819-4133-ADD6-1AA7CE03BB23}" type="parTrans" cxnId="{3D0C2A93-E285-4BAE-8F08-C792C7D23DC6}">
      <dgm:prSet/>
      <dgm:spPr/>
      <dgm:t>
        <a:bodyPr/>
        <a:lstStyle/>
        <a:p>
          <a:endParaRPr lang="en-US"/>
        </a:p>
      </dgm:t>
    </dgm:pt>
    <dgm:pt modelId="{2EC2A45B-7765-4F99-B0AB-97B368437209}" type="sibTrans" cxnId="{3D0C2A93-E285-4BAE-8F08-C792C7D23DC6}">
      <dgm:prSet/>
      <dgm:spPr/>
      <dgm:t>
        <a:bodyPr/>
        <a:lstStyle/>
        <a:p>
          <a:endParaRPr lang="en-US"/>
        </a:p>
      </dgm:t>
    </dgm:pt>
    <dgm:pt modelId="{F80C37FE-308D-4109-B59A-160A0EAA2C4E}">
      <dgm:prSet phldrT="[Text]"/>
      <dgm:spPr/>
      <dgm:t>
        <a:bodyPr/>
        <a:lstStyle/>
        <a:p>
          <a:r>
            <a:rPr lang="en-US" dirty="0"/>
            <a:t>Identity</a:t>
          </a:r>
        </a:p>
      </dgm:t>
    </dgm:pt>
    <dgm:pt modelId="{D527CC11-630D-45E9-97EE-50A70C19C20C}" type="parTrans" cxnId="{0D86A33C-8E19-472A-A843-D2ED3F4FF087}">
      <dgm:prSet/>
      <dgm:spPr/>
      <dgm:t>
        <a:bodyPr/>
        <a:lstStyle/>
        <a:p>
          <a:endParaRPr lang="en-US"/>
        </a:p>
      </dgm:t>
    </dgm:pt>
    <dgm:pt modelId="{4A151073-3C2C-4259-86C1-766456A36FCE}" type="sibTrans" cxnId="{0D86A33C-8E19-472A-A843-D2ED3F4FF087}">
      <dgm:prSet/>
      <dgm:spPr/>
      <dgm:t>
        <a:bodyPr/>
        <a:lstStyle/>
        <a:p>
          <a:endParaRPr lang="en-US"/>
        </a:p>
      </dgm:t>
    </dgm:pt>
    <dgm:pt modelId="{CF2B5877-08BC-438B-9D03-A038524FEEF9}">
      <dgm:prSet phldrT="[Text]"/>
      <dgm:spPr/>
      <dgm:t>
        <a:bodyPr/>
        <a:lstStyle/>
        <a:p>
          <a:r>
            <a:rPr lang="en-US" dirty="0"/>
            <a:t>Employment</a:t>
          </a:r>
        </a:p>
      </dgm:t>
    </dgm:pt>
    <dgm:pt modelId="{1FAA35B4-7F02-4B8D-9645-D1415CE3D3B2}" type="parTrans" cxnId="{0B208355-18BE-4CE3-A5B7-E3602B8421EA}">
      <dgm:prSet/>
      <dgm:spPr/>
      <dgm:t>
        <a:bodyPr/>
        <a:lstStyle/>
        <a:p>
          <a:endParaRPr lang="en-US"/>
        </a:p>
      </dgm:t>
    </dgm:pt>
    <dgm:pt modelId="{FA95DE63-8D42-4ECA-8DC5-6D31C059F0B6}" type="sibTrans" cxnId="{0B208355-18BE-4CE3-A5B7-E3602B8421EA}">
      <dgm:prSet/>
      <dgm:spPr/>
      <dgm:t>
        <a:bodyPr/>
        <a:lstStyle/>
        <a:p>
          <a:endParaRPr lang="en-US"/>
        </a:p>
      </dgm:t>
    </dgm:pt>
    <dgm:pt modelId="{60E04F97-EE8D-433D-B38D-3D64ED528A21}">
      <dgm:prSet phldrT="[Text]"/>
      <dgm:spPr/>
      <dgm:t>
        <a:bodyPr/>
        <a:lstStyle/>
        <a:p>
          <a:r>
            <a:rPr lang="en-US" dirty="0"/>
            <a:t>Legal</a:t>
          </a:r>
        </a:p>
      </dgm:t>
    </dgm:pt>
    <dgm:pt modelId="{652D3F92-2F2F-4BBF-87F5-A05B07169EB6}" type="parTrans" cxnId="{705937C6-5CC1-4D02-B9D7-CC58AF1377E6}">
      <dgm:prSet/>
      <dgm:spPr/>
      <dgm:t>
        <a:bodyPr/>
        <a:lstStyle/>
        <a:p>
          <a:endParaRPr lang="en-US"/>
        </a:p>
      </dgm:t>
    </dgm:pt>
    <dgm:pt modelId="{8834344D-098D-4919-A239-4D94B332E35A}" type="sibTrans" cxnId="{705937C6-5CC1-4D02-B9D7-CC58AF1377E6}">
      <dgm:prSet/>
      <dgm:spPr/>
      <dgm:t>
        <a:bodyPr/>
        <a:lstStyle/>
        <a:p>
          <a:endParaRPr lang="en-US"/>
        </a:p>
      </dgm:t>
    </dgm:pt>
    <dgm:pt modelId="{85DF2EE9-6109-4454-A6E1-7E648C0457EB}" type="pres">
      <dgm:prSet presAssocID="{32E092C4-2E52-4C13-9C78-14E0ACB78EEA}" presName="Name0" presStyleCnt="0">
        <dgm:presLayoutVars>
          <dgm:chMax val="1"/>
          <dgm:dir/>
          <dgm:animLvl val="ctr"/>
          <dgm:resizeHandles val="exact"/>
        </dgm:presLayoutVars>
      </dgm:prSet>
      <dgm:spPr/>
    </dgm:pt>
    <dgm:pt modelId="{4FF7EFFD-6991-4BD7-847E-1B9C67016278}" type="pres">
      <dgm:prSet presAssocID="{E4197CF1-49F3-4502-88B6-CAB4ED05E926}" presName="centerShape" presStyleLbl="node0" presStyleIdx="0" presStyleCnt="1"/>
      <dgm:spPr/>
    </dgm:pt>
    <dgm:pt modelId="{E8C6C693-ECCF-4872-9A03-6C8044F74BCD}" type="pres">
      <dgm:prSet presAssocID="{FE3FDE07-3C52-4275-99D3-82AA4ECFC1CA}" presName="parTrans" presStyleLbl="sibTrans2D1" presStyleIdx="0" presStyleCnt="8" custScaleX="90182"/>
      <dgm:spPr/>
    </dgm:pt>
    <dgm:pt modelId="{ABD8E510-A9D1-4437-A989-4C0038EB110F}" type="pres">
      <dgm:prSet presAssocID="{FE3FDE07-3C52-4275-99D3-82AA4ECFC1CA}" presName="connectorText" presStyleLbl="sibTrans2D1" presStyleIdx="0" presStyleCnt="8"/>
      <dgm:spPr/>
    </dgm:pt>
    <dgm:pt modelId="{DBF33336-7E41-442E-ACEA-47F7A61AC0FB}" type="pres">
      <dgm:prSet presAssocID="{086AF92D-EDDA-4F26-80BB-C891549B43BE}" presName="node" presStyleLbl="node1" presStyleIdx="0" presStyleCnt="8" custScaleX="129122" custScaleY="86710" custRadScaleRad="97970" custRadScaleInc="4195">
        <dgm:presLayoutVars>
          <dgm:bulletEnabled val="1"/>
        </dgm:presLayoutVars>
      </dgm:prSet>
      <dgm:spPr/>
    </dgm:pt>
    <dgm:pt modelId="{239280A2-FCC3-4144-8C11-886935EE65B0}" type="pres">
      <dgm:prSet presAssocID="{4BD00D35-5D52-47B0-A9F4-1F6848BD4245}" presName="parTrans" presStyleLbl="sibTrans2D1" presStyleIdx="1" presStyleCnt="8" custScaleX="107348" custScaleY="92165" custLinFactNeighborX="636" custLinFactNeighborY="-3715"/>
      <dgm:spPr/>
    </dgm:pt>
    <dgm:pt modelId="{4666ED97-F5CA-495B-9E4A-9F878EB45468}" type="pres">
      <dgm:prSet presAssocID="{4BD00D35-5D52-47B0-A9F4-1F6848BD4245}" presName="connectorText" presStyleLbl="sibTrans2D1" presStyleIdx="1" presStyleCnt="8"/>
      <dgm:spPr/>
    </dgm:pt>
    <dgm:pt modelId="{11891EC3-3E14-45A3-A99D-1467932A1898}" type="pres">
      <dgm:prSet presAssocID="{6A50B06E-181A-4146-8196-7F7EF461B715}" presName="node" presStyleLbl="node1" presStyleIdx="1" presStyleCnt="8" custScaleX="118433" custScaleY="87131" custRadScaleRad="95922" custRadScaleInc="42589">
        <dgm:presLayoutVars>
          <dgm:bulletEnabled val="1"/>
        </dgm:presLayoutVars>
      </dgm:prSet>
      <dgm:spPr/>
    </dgm:pt>
    <dgm:pt modelId="{953F4515-6086-4C05-8F66-A4F971DCB85A}" type="pres">
      <dgm:prSet presAssocID="{3A713770-D720-49ED-A881-A856C4126D7B}" presName="parTrans" presStyleLbl="sibTrans2D1" presStyleIdx="2" presStyleCnt="8"/>
      <dgm:spPr/>
    </dgm:pt>
    <dgm:pt modelId="{27FF2D9B-BD47-4C16-ABEC-842F64F9D054}" type="pres">
      <dgm:prSet presAssocID="{3A713770-D720-49ED-A881-A856C4126D7B}" presName="connectorText" presStyleLbl="sibTrans2D1" presStyleIdx="2" presStyleCnt="8"/>
      <dgm:spPr/>
    </dgm:pt>
    <dgm:pt modelId="{4459A6BD-BEEE-4F1E-8E7F-F498EC13351A}" type="pres">
      <dgm:prSet presAssocID="{4B1FF09A-57B2-46D2-8D1F-EB04D4BF4982}" presName="node" presStyleLbl="node1" presStyleIdx="2" presStyleCnt="8" custScaleX="110909" custScaleY="105559" custRadScaleRad="101869" custRadScaleInc="24744">
        <dgm:presLayoutVars>
          <dgm:bulletEnabled val="1"/>
        </dgm:presLayoutVars>
      </dgm:prSet>
      <dgm:spPr/>
    </dgm:pt>
    <dgm:pt modelId="{A686E881-0282-4D02-AB8B-69FE874F035E}" type="pres">
      <dgm:prSet presAssocID="{1F30C7E0-F76B-45ED-868A-A07064869BA0}" presName="parTrans" presStyleLbl="sibTrans2D1" presStyleIdx="3" presStyleCnt="8" custScaleX="82146" custScaleY="97661"/>
      <dgm:spPr/>
    </dgm:pt>
    <dgm:pt modelId="{A80B7AFF-AA50-4C0E-9228-A8D0AB30E41C}" type="pres">
      <dgm:prSet presAssocID="{1F30C7E0-F76B-45ED-868A-A07064869BA0}" presName="connectorText" presStyleLbl="sibTrans2D1" presStyleIdx="3" presStyleCnt="8"/>
      <dgm:spPr/>
    </dgm:pt>
    <dgm:pt modelId="{7459156F-98EE-403F-9DF1-07BCEDA1CC78}" type="pres">
      <dgm:prSet presAssocID="{0C797B31-DA05-4E7E-9AEB-8B5E1CDB1BC6}" presName="node" presStyleLbl="node1" presStyleIdx="3" presStyleCnt="8" custScaleX="107225" custScaleY="91312" custRadScaleRad="112777" custRadScaleInc="7873">
        <dgm:presLayoutVars>
          <dgm:bulletEnabled val="1"/>
        </dgm:presLayoutVars>
      </dgm:prSet>
      <dgm:spPr/>
    </dgm:pt>
    <dgm:pt modelId="{FAD4E5AD-03AB-4AC0-B91E-E58894BA9820}" type="pres">
      <dgm:prSet presAssocID="{52EB93CA-C819-4133-ADD6-1AA7CE03BB23}" presName="parTrans" presStyleLbl="sibTrans2D1" presStyleIdx="4" presStyleCnt="8"/>
      <dgm:spPr/>
    </dgm:pt>
    <dgm:pt modelId="{65D55A98-579D-4B12-AE92-999267D62670}" type="pres">
      <dgm:prSet presAssocID="{52EB93CA-C819-4133-ADD6-1AA7CE03BB23}" presName="connectorText" presStyleLbl="sibTrans2D1" presStyleIdx="4" presStyleCnt="8"/>
      <dgm:spPr/>
    </dgm:pt>
    <dgm:pt modelId="{1C01C6BE-8293-4541-B581-CD99DE9D37B9}" type="pres">
      <dgm:prSet presAssocID="{BBE74E50-219F-40E4-8424-76B437C0899C}" presName="node" presStyleLbl="node1" presStyleIdx="4" presStyleCnt="8">
        <dgm:presLayoutVars>
          <dgm:bulletEnabled val="1"/>
        </dgm:presLayoutVars>
      </dgm:prSet>
      <dgm:spPr/>
    </dgm:pt>
    <dgm:pt modelId="{A5C8CC3C-C386-47C7-9B43-0768632917B7}" type="pres">
      <dgm:prSet presAssocID="{D527CC11-630D-45E9-97EE-50A70C19C20C}" presName="parTrans" presStyleLbl="sibTrans2D1" presStyleIdx="5" presStyleCnt="8"/>
      <dgm:spPr/>
    </dgm:pt>
    <dgm:pt modelId="{42432DA2-4DA3-47FA-8FDF-40DAC74BDE5C}" type="pres">
      <dgm:prSet presAssocID="{D527CC11-630D-45E9-97EE-50A70C19C20C}" presName="connectorText" presStyleLbl="sibTrans2D1" presStyleIdx="5" presStyleCnt="8"/>
      <dgm:spPr/>
    </dgm:pt>
    <dgm:pt modelId="{06FB0245-961E-4DB9-B649-B4E0EC2D92CF}" type="pres">
      <dgm:prSet presAssocID="{F80C37FE-308D-4109-B59A-160A0EAA2C4E}" presName="node" presStyleLbl="node1" presStyleIdx="5" presStyleCnt="8">
        <dgm:presLayoutVars>
          <dgm:bulletEnabled val="1"/>
        </dgm:presLayoutVars>
      </dgm:prSet>
      <dgm:spPr/>
    </dgm:pt>
    <dgm:pt modelId="{E7810E47-2F98-4107-93AA-389C72D97DC1}" type="pres">
      <dgm:prSet presAssocID="{1FAA35B4-7F02-4B8D-9645-D1415CE3D3B2}" presName="parTrans" presStyleLbl="sibTrans2D1" presStyleIdx="6" presStyleCnt="8"/>
      <dgm:spPr/>
    </dgm:pt>
    <dgm:pt modelId="{A7E96D2D-5D1E-41AE-BAFF-6C6DF3662916}" type="pres">
      <dgm:prSet presAssocID="{1FAA35B4-7F02-4B8D-9645-D1415CE3D3B2}" presName="connectorText" presStyleLbl="sibTrans2D1" presStyleIdx="6" presStyleCnt="8"/>
      <dgm:spPr/>
    </dgm:pt>
    <dgm:pt modelId="{71A9A365-2EF3-4C88-84A8-DCF7BB702409}" type="pres">
      <dgm:prSet presAssocID="{CF2B5877-08BC-438B-9D03-A038524FEEF9}" presName="node" presStyleLbl="node1" presStyleIdx="6" presStyleCnt="8" custScaleX="128205" custScaleY="103298" custRadScaleRad="105161" custRadScaleInc="-9914">
        <dgm:presLayoutVars>
          <dgm:bulletEnabled val="1"/>
        </dgm:presLayoutVars>
      </dgm:prSet>
      <dgm:spPr/>
    </dgm:pt>
    <dgm:pt modelId="{BFA061F5-E9B9-4370-8C78-F05E582FD72F}" type="pres">
      <dgm:prSet presAssocID="{652D3F92-2F2F-4BBF-87F5-A05B07169EB6}" presName="parTrans" presStyleLbl="sibTrans2D1" presStyleIdx="7" presStyleCnt="8"/>
      <dgm:spPr/>
    </dgm:pt>
    <dgm:pt modelId="{60F8772D-AE18-4478-9FEE-CEB857AF92A7}" type="pres">
      <dgm:prSet presAssocID="{652D3F92-2F2F-4BBF-87F5-A05B07169EB6}" presName="connectorText" presStyleLbl="sibTrans2D1" presStyleIdx="7" presStyleCnt="8"/>
      <dgm:spPr/>
    </dgm:pt>
    <dgm:pt modelId="{6210218B-8E9C-45BD-95B9-BB1B53E504A8}" type="pres">
      <dgm:prSet presAssocID="{60E04F97-EE8D-433D-B38D-3D64ED528A21}" presName="node" presStyleLbl="node1" presStyleIdx="7" presStyleCnt="8">
        <dgm:presLayoutVars>
          <dgm:bulletEnabled val="1"/>
        </dgm:presLayoutVars>
      </dgm:prSet>
      <dgm:spPr/>
    </dgm:pt>
  </dgm:ptLst>
  <dgm:cxnLst>
    <dgm:cxn modelId="{A9D7AE02-BD7C-4A77-8214-48A386263D62}" type="presOf" srcId="{086AF92D-EDDA-4F26-80BB-C891549B43BE}" destId="{DBF33336-7E41-442E-ACEA-47F7A61AC0FB}" srcOrd="0" destOrd="0" presId="urn:microsoft.com/office/officeart/2005/8/layout/radial5"/>
    <dgm:cxn modelId="{174C4104-16D7-46FF-B4E6-7BF268183D71}" type="presOf" srcId="{F80C37FE-308D-4109-B59A-160A0EAA2C4E}" destId="{06FB0245-961E-4DB9-B649-B4E0EC2D92CF}" srcOrd="0" destOrd="0" presId="urn:microsoft.com/office/officeart/2005/8/layout/radial5"/>
    <dgm:cxn modelId="{F100141B-2D19-4D69-909A-1DBB9186BB75}" srcId="{E4197CF1-49F3-4502-88B6-CAB4ED05E926}" destId="{086AF92D-EDDA-4F26-80BB-C891549B43BE}" srcOrd="0" destOrd="0" parTransId="{FE3FDE07-3C52-4275-99D3-82AA4ECFC1CA}" sibTransId="{C42A7DE8-17B0-4B24-8B78-F177447AF786}"/>
    <dgm:cxn modelId="{33E5E920-93FC-4B87-B228-C8F884A5948C}" type="presOf" srcId="{52EB93CA-C819-4133-ADD6-1AA7CE03BB23}" destId="{65D55A98-579D-4B12-AE92-999267D62670}" srcOrd="1" destOrd="0" presId="urn:microsoft.com/office/officeart/2005/8/layout/radial5"/>
    <dgm:cxn modelId="{606E7B26-511F-46C2-A0C8-278C1EB5ED1E}" srcId="{32E092C4-2E52-4C13-9C78-14E0ACB78EEA}" destId="{E4197CF1-49F3-4502-88B6-CAB4ED05E926}" srcOrd="0" destOrd="0" parTransId="{E2C5470B-3482-4A62-BE42-96197714B2B4}" sibTransId="{E445D9D6-BA98-4CAA-ABC0-E98B3BDCFDA3}"/>
    <dgm:cxn modelId="{C9E4D12A-7113-4FBA-8DDC-59685A68D1F6}" type="presOf" srcId="{0C797B31-DA05-4E7E-9AEB-8B5E1CDB1BC6}" destId="{7459156F-98EE-403F-9DF1-07BCEDA1CC78}" srcOrd="0" destOrd="0" presId="urn:microsoft.com/office/officeart/2005/8/layout/radial5"/>
    <dgm:cxn modelId="{BF9AF22F-296E-4FAE-B7B5-1C20CF3CF0A3}" srcId="{E4197CF1-49F3-4502-88B6-CAB4ED05E926}" destId="{0C797B31-DA05-4E7E-9AEB-8B5E1CDB1BC6}" srcOrd="3" destOrd="0" parTransId="{1F30C7E0-F76B-45ED-868A-A07064869BA0}" sibTransId="{BA94BC7D-8BA3-4468-9CF9-BFD0C2B3AD4E}"/>
    <dgm:cxn modelId="{0D86A33C-8E19-472A-A843-D2ED3F4FF087}" srcId="{E4197CF1-49F3-4502-88B6-CAB4ED05E926}" destId="{F80C37FE-308D-4109-B59A-160A0EAA2C4E}" srcOrd="5" destOrd="0" parTransId="{D527CC11-630D-45E9-97EE-50A70C19C20C}" sibTransId="{4A151073-3C2C-4259-86C1-766456A36FCE}"/>
    <dgm:cxn modelId="{1FE0335F-15F3-484F-A121-604C5055B5BA}" type="presOf" srcId="{E4197CF1-49F3-4502-88B6-CAB4ED05E926}" destId="{4FF7EFFD-6991-4BD7-847E-1B9C67016278}" srcOrd="0" destOrd="0" presId="urn:microsoft.com/office/officeart/2005/8/layout/radial5"/>
    <dgm:cxn modelId="{7C594341-0ED7-4055-8FFB-6AA42F41560E}" type="presOf" srcId="{3A713770-D720-49ED-A881-A856C4126D7B}" destId="{953F4515-6086-4C05-8F66-A4F971DCB85A}" srcOrd="0" destOrd="0" presId="urn:microsoft.com/office/officeart/2005/8/layout/radial5"/>
    <dgm:cxn modelId="{CC3FA942-5414-4546-91FC-8D4848745E00}" type="presOf" srcId="{652D3F92-2F2F-4BBF-87F5-A05B07169EB6}" destId="{60F8772D-AE18-4478-9FEE-CEB857AF92A7}" srcOrd="1" destOrd="0" presId="urn:microsoft.com/office/officeart/2005/8/layout/radial5"/>
    <dgm:cxn modelId="{1363D246-4931-4C27-A21D-908EB6DAEC8E}" srcId="{E4197CF1-49F3-4502-88B6-CAB4ED05E926}" destId="{6A50B06E-181A-4146-8196-7F7EF461B715}" srcOrd="1" destOrd="0" parTransId="{4BD00D35-5D52-47B0-A9F4-1F6848BD4245}" sibTransId="{2040D89C-6095-4399-BE29-7412A76756D1}"/>
    <dgm:cxn modelId="{4E537C67-E87E-43F4-A5F0-8F35C6E2A517}" type="presOf" srcId="{32E092C4-2E52-4C13-9C78-14E0ACB78EEA}" destId="{85DF2EE9-6109-4454-A6E1-7E648C0457EB}" srcOrd="0" destOrd="0" presId="urn:microsoft.com/office/officeart/2005/8/layout/radial5"/>
    <dgm:cxn modelId="{86F61A69-9845-4468-B0D6-1ED9937E3BC9}" type="presOf" srcId="{D527CC11-630D-45E9-97EE-50A70C19C20C}" destId="{42432DA2-4DA3-47FA-8FDF-40DAC74BDE5C}" srcOrd="1" destOrd="0" presId="urn:microsoft.com/office/officeart/2005/8/layout/radial5"/>
    <dgm:cxn modelId="{8DCAD06F-1070-4D6D-A298-1887ED0AC4CB}" type="presOf" srcId="{60E04F97-EE8D-433D-B38D-3D64ED528A21}" destId="{6210218B-8E9C-45BD-95B9-BB1B53E504A8}" srcOrd="0" destOrd="0" presId="urn:microsoft.com/office/officeart/2005/8/layout/radial5"/>
    <dgm:cxn modelId="{6D5FA154-6303-499C-A4F3-A61ED6210F8A}" type="presOf" srcId="{4B1FF09A-57B2-46D2-8D1F-EB04D4BF4982}" destId="{4459A6BD-BEEE-4F1E-8E7F-F498EC13351A}" srcOrd="0" destOrd="0" presId="urn:microsoft.com/office/officeart/2005/8/layout/radial5"/>
    <dgm:cxn modelId="{3F781575-F0BE-41E0-8CD4-7CB887FD8C2E}" type="presOf" srcId="{CF2B5877-08BC-438B-9D03-A038524FEEF9}" destId="{71A9A365-2EF3-4C88-84A8-DCF7BB702409}" srcOrd="0" destOrd="0" presId="urn:microsoft.com/office/officeart/2005/8/layout/radial5"/>
    <dgm:cxn modelId="{0B208355-18BE-4CE3-A5B7-E3602B8421EA}" srcId="{E4197CF1-49F3-4502-88B6-CAB4ED05E926}" destId="{CF2B5877-08BC-438B-9D03-A038524FEEF9}" srcOrd="6" destOrd="0" parTransId="{1FAA35B4-7F02-4B8D-9645-D1415CE3D3B2}" sibTransId="{FA95DE63-8D42-4ECA-8DC5-6D31C059F0B6}"/>
    <dgm:cxn modelId="{095B8E75-254C-4FF1-8470-A87E86169983}" type="presOf" srcId="{3A713770-D720-49ED-A881-A856C4126D7B}" destId="{27FF2D9B-BD47-4C16-ABEC-842F64F9D054}" srcOrd="1" destOrd="0" presId="urn:microsoft.com/office/officeart/2005/8/layout/radial5"/>
    <dgm:cxn modelId="{1AF4AE55-52FC-400E-8075-4F41CEFC2EFE}" type="presOf" srcId="{D527CC11-630D-45E9-97EE-50A70C19C20C}" destId="{A5C8CC3C-C386-47C7-9B43-0768632917B7}" srcOrd="0" destOrd="0" presId="urn:microsoft.com/office/officeart/2005/8/layout/radial5"/>
    <dgm:cxn modelId="{778B2A7A-4AB3-4569-8B10-34040B5D1358}" type="presOf" srcId="{6A50B06E-181A-4146-8196-7F7EF461B715}" destId="{11891EC3-3E14-45A3-A99D-1467932A1898}" srcOrd="0" destOrd="0" presId="urn:microsoft.com/office/officeart/2005/8/layout/radial5"/>
    <dgm:cxn modelId="{B321937B-90F9-41DA-8ADE-3074FF7B1AF4}" type="presOf" srcId="{1F30C7E0-F76B-45ED-868A-A07064869BA0}" destId="{A80B7AFF-AA50-4C0E-9228-A8D0AB30E41C}" srcOrd="1" destOrd="0" presId="urn:microsoft.com/office/officeart/2005/8/layout/radial5"/>
    <dgm:cxn modelId="{B273E383-8ED8-4F62-9F59-F2117D789357}" type="presOf" srcId="{1FAA35B4-7F02-4B8D-9645-D1415CE3D3B2}" destId="{E7810E47-2F98-4107-93AA-389C72D97DC1}" srcOrd="0" destOrd="0" presId="urn:microsoft.com/office/officeart/2005/8/layout/radial5"/>
    <dgm:cxn modelId="{841EC88C-4808-4EB7-9DB3-F7353B8F6E4B}" type="presOf" srcId="{FE3FDE07-3C52-4275-99D3-82AA4ECFC1CA}" destId="{E8C6C693-ECCF-4872-9A03-6C8044F74BCD}" srcOrd="0" destOrd="0" presId="urn:microsoft.com/office/officeart/2005/8/layout/radial5"/>
    <dgm:cxn modelId="{9C80878E-BEA0-4DBC-B71E-EF7E2DBFC081}" type="presOf" srcId="{4BD00D35-5D52-47B0-A9F4-1F6848BD4245}" destId="{239280A2-FCC3-4144-8C11-886935EE65B0}" srcOrd="0" destOrd="0" presId="urn:microsoft.com/office/officeart/2005/8/layout/radial5"/>
    <dgm:cxn modelId="{3D0C2A93-E285-4BAE-8F08-C792C7D23DC6}" srcId="{E4197CF1-49F3-4502-88B6-CAB4ED05E926}" destId="{BBE74E50-219F-40E4-8424-76B437C0899C}" srcOrd="4" destOrd="0" parTransId="{52EB93CA-C819-4133-ADD6-1AA7CE03BB23}" sibTransId="{2EC2A45B-7765-4F99-B0AB-97B368437209}"/>
    <dgm:cxn modelId="{46291D96-B1DC-4443-84C0-2020A1023A79}" srcId="{E4197CF1-49F3-4502-88B6-CAB4ED05E926}" destId="{4B1FF09A-57B2-46D2-8D1F-EB04D4BF4982}" srcOrd="2" destOrd="0" parTransId="{3A713770-D720-49ED-A881-A856C4126D7B}" sibTransId="{95AA110A-28C6-45FA-8A27-E2E42A92FABA}"/>
    <dgm:cxn modelId="{7D5CC399-D47B-47E8-96DB-DF118D5095AA}" type="presOf" srcId="{1F30C7E0-F76B-45ED-868A-A07064869BA0}" destId="{A686E881-0282-4D02-AB8B-69FE874F035E}" srcOrd="0" destOrd="0" presId="urn:microsoft.com/office/officeart/2005/8/layout/radial5"/>
    <dgm:cxn modelId="{064546BA-FA94-4368-BF08-95301086CE00}" type="presOf" srcId="{1FAA35B4-7F02-4B8D-9645-D1415CE3D3B2}" destId="{A7E96D2D-5D1E-41AE-BAFF-6C6DF3662916}" srcOrd="1" destOrd="0" presId="urn:microsoft.com/office/officeart/2005/8/layout/radial5"/>
    <dgm:cxn modelId="{F4FF9CBC-D066-4877-80E9-C18D570F2404}" type="presOf" srcId="{4BD00D35-5D52-47B0-A9F4-1F6848BD4245}" destId="{4666ED97-F5CA-495B-9E4A-9F878EB45468}" srcOrd="1" destOrd="0" presId="urn:microsoft.com/office/officeart/2005/8/layout/radial5"/>
    <dgm:cxn modelId="{705937C6-5CC1-4D02-B9D7-CC58AF1377E6}" srcId="{E4197CF1-49F3-4502-88B6-CAB4ED05E926}" destId="{60E04F97-EE8D-433D-B38D-3D64ED528A21}" srcOrd="7" destOrd="0" parTransId="{652D3F92-2F2F-4BBF-87F5-A05B07169EB6}" sibTransId="{8834344D-098D-4919-A239-4D94B332E35A}"/>
    <dgm:cxn modelId="{16567BD5-1177-4152-AE8A-1062185CA702}" type="presOf" srcId="{652D3F92-2F2F-4BBF-87F5-A05B07169EB6}" destId="{BFA061F5-E9B9-4370-8C78-F05E582FD72F}" srcOrd="0" destOrd="0" presId="urn:microsoft.com/office/officeart/2005/8/layout/radial5"/>
    <dgm:cxn modelId="{0BF540EB-5934-4F29-B23F-C198B7F4203A}" type="presOf" srcId="{52EB93CA-C819-4133-ADD6-1AA7CE03BB23}" destId="{FAD4E5AD-03AB-4AC0-B91E-E58894BA9820}" srcOrd="0" destOrd="0" presId="urn:microsoft.com/office/officeart/2005/8/layout/radial5"/>
    <dgm:cxn modelId="{EAFF54F3-B36F-4FAD-AABD-CFEF0F03C27A}" type="presOf" srcId="{FE3FDE07-3C52-4275-99D3-82AA4ECFC1CA}" destId="{ABD8E510-A9D1-4437-A989-4C0038EB110F}" srcOrd="1" destOrd="0" presId="urn:microsoft.com/office/officeart/2005/8/layout/radial5"/>
    <dgm:cxn modelId="{8C24EAFB-2946-4BEA-8D9B-03E718163C86}" type="presOf" srcId="{BBE74E50-219F-40E4-8424-76B437C0899C}" destId="{1C01C6BE-8293-4541-B581-CD99DE9D37B9}" srcOrd="0" destOrd="0" presId="urn:microsoft.com/office/officeart/2005/8/layout/radial5"/>
    <dgm:cxn modelId="{5D7619D9-3438-4330-B821-D1119D11E0E9}" type="presParOf" srcId="{85DF2EE9-6109-4454-A6E1-7E648C0457EB}" destId="{4FF7EFFD-6991-4BD7-847E-1B9C67016278}" srcOrd="0" destOrd="0" presId="urn:microsoft.com/office/officeart/2005/8/layout/radial5"/>
    <dgm:cxn modelId="{E5D7045C-4C6D-4329-98ED-D95EC5B4F134}" type="presParOf" srcId="{85DF2EE9-6109-4454-A6E1-7E648C0457EB}" destId="{E8C6C693-ECCF-4872-9A03-6C8044F74BCD}" srcOrd="1" destOrd="0" presId="urn:microsoft.com/office/officeart/2005/8/layout/radial5"/>
    <dgm:cxn modelId="{548C42E9-6CC4-4FA6-B347-2D41CE23C624}" type="presParOf" srcId="{E8C6C693-ECCF-4872-9A03-6C8044F74BCD}" destId="{ABD8E510-A9D1-4437-A989-4C0038EB110F}" srcOrd="0" destOrd="0" presId="urn:microsoft.com/office/officeart/2005/8/layout/radial5"/>
    <dgm:cxn modelId="{FB36DF50-9B6C-4A6B-883B-172ECCA2FDE3}" type="presParOf" srcId="{85DF2EE9-6109-4454-A6E1-7E648C0457EB}" destId="{DBF33336-7E41-442E-ACEA-47F7A61AC0FB}" srcOrd="2" destOrd="0" presId="urn:microsoft.com/office/officeart/2005/8/layout/radial5"/>
    <dgm:cxn modelId="{CDE835AC-3981-41DC-B545-04FA76D088C8}" type="presParOf" srcId="{85DF2EE9-6109-4454-A6E1-7E648C0457EB}" destId="{239280A2-FCC3-4144-8C11-886935EE65B0}" srcOrd="3" destOrd="0" presId="urn:microsoft.com/office/officeart/2005/8/layout/radial5"/>
    <dgm:cxn modelId="{4B84505F-F661-405C-93A0-1E00B94C26B7}" type="presParOf" srcId="{239280A2-FCC3-4144-8C11-886935EE65B0}" destId="{4666ED97-F5CA-495B-9E4A-9F878EB45468}" srcOrd="0" destOrd="0" presId="urn:microsoft.com/office/officeart/2005/8/layout/radial5"/>
    <dgm:cxn modelId="{8A8D0564-8E06-479C-BDFD-84A7F8C8CD45}" type="presParOf" srcId="{85DF2EE9-6109-4454-A6E1-7E648C0457EB}" destId="{11891EC3-3E14-45A3-A99D-1467932A1898}" srcOrd="4" destOrd="0" presId="urn:microsoft.com/office/officeart/2005/8/layout/radial5"/>
    <dgm:cxn modelId="{5668DB4D-15B3-4FFC-9CF0-7A1CD25B267A}" type="presParOf" srcId="{85DF2EE9-6109-4454-A6E1-7E648C0457EB}" destId="{953F4515-6086-4C05-8F66-A4F971DCB85A}" srcOrd="5" destOrd="0" presId="urn:microsoft.com/office/officeart/2005/8/layout/radial5"/>
    <dgm:cxn modelId="{55945FD5-FEDC-4431-B1D9-9536E6BD365A}" type="presParOf" srcId="{953F4515-6086-4C05-8F66-A4F971DCB85A}" destId="{27FF2D9B-BD47-4C16-ABEC-842F64F9D054}" srcOrd="0" destOrd="0" presId="urn:microsoft.com/office/officeart/2005/8/layout/radial5"/>
    <dgm:cxn modelId="{FC6183D3-1F51-40A9-B35D-B73A039C3AAC}" type="presParOf" srcId="{85DF2EE9-6109-4454-A6E1-7E648C0457EB}" destId="{4459A6BD-BEEE-4F1E-8E7F-F498EC13351A}" srcOrd="6" destOrd="0" presId="urn:microsoft.com/office/officeart/2005/8/layout/radial5"/>
    <dgm:cxn modelId="{EA74F2F8-AB43-4479-B7AA-6663A8F46E99}" type="presParOf" srcId="{85DF2EE9-6109-4454-A6E1-7E648C0457EB}" destId="{A686E881-0282-4D02-AB8B-69FE874F035E}" srcOrd="7" destOrd="0" presId="urn:microsoft.com/office/officeart/2005/8/layout/radial5"/>
    <dgm:cxn modelId="{70879B55-3FD6-41DF-BB6A-55359FF48A1C}" type="presParOf" srcId="{A686E881-0282-4D02-AB8B-69FE874F035E}" destId="{A80B7AFF-AA50-4C0E-9228-A8D0AB30E41C}" srcOrd="0" destOrd="0" presId="urn:microsoft.com/office/officeart/2005/8/layout/radial5"/>
    <dgm:cxn modelId="{D37C07CB-4A4E-4712-BC52-381AC2DBD3B1}" type="presParOf" srcId="{85DF2EE9-6109-4454-A6E1-7E648C0457EB}" destId="{7459156F-98EE-403F-9DF1-07BCEDA1CC78}" srcOrd="8" destOrd="0" presId="urn:microsoft.com/office/officeart/2005/8/layout/radial5"/>
    <dgm:cxn modelId="{718E476F-0007-479E-9F07-333E2E764944}" type="presParOf" srcId="{85DF2EE9-6109-4454-A6E1-7E648C0457EB}" destId="{FAD4E5AD-03AB-4AC0-B91E-E58894BA9820}" srcOrd="9" destOrd="0" presId="urn:microsoft.com/office/officeart/2005/8/layout/radial5"/>
    <dgm:cxn modelId="{5CC8BF0E-7E00-45E0-B95A-B0C5019C19A6}" type="presParOf" srcId="{FAD4E5AD-03AB-4AC0-B91E-E58894BA9820}" destId="{65D55A98-579D-4B12-AE92-999267D62670}" srcOrd="0" destOrd="0" presId="urn:microsoft.com/office/officeart/2005/8/layout/radial5"/>
    <dgm:cxn modelId="{2B59C0A9-94F9-46B8-96B7-A0998E64B66C}" type="presParOf" srcId="{85DF2EE9-6109-4454-A6E1-7E648C0457EB}" destId="{1C01C6BE-8293-4541-B581-CD99DE9D37B9}" srcOrd="10" destOrd="0" presId="urn:microsoft.com/office/officeart/2005/8/layout/radial5"/>
    <dgm:cxn modelId="{1AEFB2BA-D055-484D-8C34-1BBDC737C7B9}" type="presParOf" srcId="{85DF2EE9-6109-4454-A6E1-7E648C0457EB}" destId="{A5C8CC3C-C386-47C7-9B43-0768632917B7}" srcOrd="11" destOrd="0" presId="urn:microsoft.com/office/officeart/2005/8/layout/radial5"/>
    <dgm:cxn modelId="{D386B7CA-7AA1-4277-9F2C-2B0E5D80B487}" type="presParOf" srcId="{A5C8CC3C-C386-47C7-9B43-0768632917B7}" destId="{42432DA2-4DA3-47FA-8FDF-40DAC74BDE5C}" srcOrd="0" destOrd="0" presId="urn:microsoft.com/office/officeart/2005/8/layout/radial5"/>
    <dgm:cxn modelId="{8532757D-4756-476B-AF2F-B19CB4BA69F7}" type="presParOf" srcId="{85DF2EE9-6109-4454-A6E1-7E648C0457EB}" destId="{06FB0245-961E-4DB9-B649-B4E0EC2D92CF}" srcOrd="12" destOrd="0" presId="urn:microsoft.com/office/officeart/2005/8/layout/radial5"/>
    <dgm:cxn modelId="{5609B6CD-ADE4-4029-9C38-7D91CA75F136}" type="presParOf" srcId="{85DF2EE9-6109-4454-A6E1-7E648C0457EB}" destId="{E7810E47-2F98-4107-93AA-389C72D97DC1}" srcOrd="13" destOrd="0" presId="urn:microsoft.com/office/officeart/2005/8/layout/radial5"/>
    <dgm:cxn modelId="{3F266720-EE52-4806-9C1D-E7A957864664}" type="presParOf" srcId="{E7810E47-2F98-4107-93AA-389C72D97DC1}" destId="{A7E96D2D-5D1E-41AE-BAFF-6C6DF3662916}" srcOrd="0" destOrd="0" presId="urn:microsoft.com/office/officeart/2005/8/layout/radial5"/>
    <dgm:cxn modelId="{2D6143FB-E447-4AB2-814C-14ABEA0AA8BC}" type="presParOf" srcId="{85DF2EE9-6109-4454-A6E1-7E648C0457EB}" destId="{71A9A365-2EF3-4C88-84A8-DCF7BB702409}" srcOrd="14" destOrd="0" presId="urn:microsoft.com/office/officeart/2005/8/layout/radial5"/>
    <dgm:cxn modelId="{3E2A2EEB-9523-4B68-B101-16D699DA4F37}" type="presParOf" srcId="{85DF2EE9-6109-4454-A6E1-7E648C0457EB}" destId="{BFA061F5-E9B9-4370-8C78-F05E582FD72F}" srcOrd="15" destOrd="0" presId="urn:microsoft.com/office/officeart/2005/8/layout/radial5"/>
    <dgm:cxn modelId="{E839476D-58BC-4AD5-B012-EDE352468B5B}" type="presParOf" srcId="{BFA061F5-E9B9-4370-8C78-F05E582FD72F}" destId="{60F8772D-AE18-4478-9FEE-CEB857AF92A7}" srcOrd="0" destOrd="0" presId="urn:microsoft.com/office/officeart/2005/8/layout/radial5"/>
    <dgm:cxn modelId="{666A673E-C4BC-4411-BE59-CC61A381B478}" type="presParOf" srcId="{85DF2EE9-6109-4454-A6E1-7E648C0457EB}" destId="{6210218B-8E9C-45BD-95B9-BB1B53E504A8}" srcOrd="16"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705833-B7F8-4C36-A2C2-DAD314ED8B35}"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55018B03-5440-40B5-AC6B-23A7566EC0BC}">
      <dgm:prSet phldrT="[Text]"/>
      <dgm:spPr/>
      <dgm:t>
        <a:bodyPr/>
        <a:lstStyle/>
        <a:p>
          <a:r>
            <a:rPr lang="en-US" b="1" dirty="0"/>
            <a:t>Useful responses</a:t>
          </a:r>
        </a:p>
      </dgm:t>
    </dgm:pt>
    <dgm:pt modelId="{A1E845BC-309B-4313-8E12-882AF0D3C734}" type="parTrans" cxnId="{13B447C2-F4B7-4B0A-872A-5E50BFA05469}">
      <dgm:prSet/>
      <dgm:spPr/>
      <dgm:t>
        <a:bodyPr/>
        <a:lstStyle/>
        <a:p>
          <a:endParaRPr lang="en-US"/>
        </a:p>
      </dgm:t>
    </dgm:pt>
    <dgm:pt modelId="{45885A28-93A1-4DF6-933F-AA6620345B73}" type="sibTrans" cxnId="{13B447C2-F4B7-4B0A-872A-5E50BFA05469}">
      <dgm:prSet/>
      <dgm:spPr/>
      <dgm:t>
        <a:bodyPr/>
        <a:lstStyle/>
        <a:p>
          <a:endParaRPr lang="en-US"/>
        </a:p>
      </dgm:t>
    </dgm:pt>
    <dgm:pt modelId="{C1727E1F-1F37-4C81-8A09-D2F730A2FE69}">
      <dgm:prSet phldrT="[Text]" custT="1"/>
      <dgm:spPr/>
      <dgm:t>
        <a:bodyPr/>
        <a:lstStyle/>
        <a:p>
          <a:r>
            <a:rPr lang="en-US" sz="1600" dirty="0"/>
            <a:t>Keep calm</a:t>
          </a:r>
        </a:p>
      </dgm:t>
    </dgm:pt>
    <dgm:pt modelId="{8F8BF675-7136-419A-9B10-CEEE33D1EA31}" type="parTrans" cxnId="{6991FF57-5F6C-4820-B41A-3A034B4DF785}">
      <dgm:prSet/>
      <dgm:spPr/>
      <dgm:t>
        <a:bodyPr/>
        <a:lstStyle/>
        <a:p>
          <a:endParaRPr lang="en-US"/>
        </a:p>
      </dgm:t>
    </dgm:pt>
    <dgm:pt modelId="{D3CD6203-7185-4644-833A-965D21F89198}" type="sibTrans" cxnId="{6991FF57-5F6C-4820-B41A-3A034B4DF785}">
      <dgm:prSet/>
      <dgm:spPr/>
      <dgm:t>
        <a:bodyPr/>
        <a:lstStyle/>
        <a:p>
          <a:endParaRPr lang="en-US"/>
        </a:p>
      </dgm:t>
    </dgm:pt>
    <dgm:pt modelId="{4050EC13-3A68-4483-A7B8-CA5BA46931A3}">
      <dgm:prSet phldrT="[Text]" custT="1"/>
      <dgm:spPr/>
      <dgm:t>
        <a:bodyPr/>
        <a:lstStyle/>
        <a:p>
          <a:r>
            <a:rPr lang="en-US" sz="1600" dirty="0"/>
            <a:t>Allow space</a:t>
          </a:r>
        </a:p>
      </dgm:t>
    </dgm:pt>
    <dgm:pt modelId="{DCB8D027-005F-4F24-BC36-6DEA41D3E08C}" type="parTrans" cxnId="{DF267790-7E88-4323-8A82-F41AFE66382F}">
      <dgm:prSet/>
      <dgm:spPr/>
      <dgm:t>
        <a:bodyPr/>
        <a:lstStyle/>
        <a:p>
          <a:endParaRPr lang="en-US"/>
        </a:p>
      </dgm:t>
    </dgm:pt>
    <dgm:pt modelId="{956E2057-C46D-4A98-BB4C-81D846F29403}" type="sibTrans" cxnId="{DF267790-7E88-4323-8A82-F41AFE66382F}">
      <dgm:prSet/>
      <dgm:spPr/>
      <dgm:t>
        <a:bodyPr/>
        <a:lstStyle/>
        <a:p>
          <a:endParaRPr lang="en-US"/>
        </a:p>
      </dgm:t>
    </dgm:pt>
    <dgm:pt modelId="{67681A08-4A3A-4DC9-BD14-A5495C682D7C}">
      <dgm:prSet phldrT="[Text]" custT="1"/>
      <dgm:spPr/>
      <dgm:t>
        <a:bodyPr/>
        <a:lstStyle/>
        <a:p>
          <a:r>
            <a:rPr lang="en-US" sz="1600" dirty="0"/>
            <a:t>Allow time</a:t>
          </a:r>
        </a:p>
      </dgm:t>
    </dgm:pt>
    <dgm:pt modelId="{022B9B2F-7E97-4A88-A4D8-2F93B9E55C97}" type="sibTrans" cxnId="{2A76335F-8D93-45DB-8423-14C7606093A9}">
      <dgm:prSet/>
      <dgm:spPr/>
      <dgm:t>
        <a:bodyPr/>
        <a:lstStyle/>
        <a:p>
          <a:endParaRPr lang="en-US"/>
        </a:p>
      </dgm:t>
    </dgm:pt>
    <dgm:pt modelId="{565D40BF-C001-433D-8BAF-7D437B7F200F}" type="parTrans" cxnId="{2A76335F-8D93-45DB-8423-14C7606093A9}">
      <dgm:prSet/>
      <dgm:spPr/>
      <dgm:t>
        <a:bodyPr/>
        <a:lstStyle/>
        <a:p>
          <a:endParaRPr lang="en-US"/>
        </a:p>
      </dgm:t>
    </dgm:pt>
    <dgm:pt modelId="{5E3A8B77-23B3-4751-A1E8-55C4EE1A12E7}">
      <dgm:prSet phldrT="[Text]" custT="1"/>
      <dgm:spPr/>
      <dgm:t>
        <a:bodyPr/>
        <a:lstStyle/>
        <a:p>
          <a:r>
            <a:rPr lang="en-US" sz="1600" dirty="0"/>
            <a:t>Avoid arguing</a:t>
          </a:r>
        </a:p>
      </dgm:t>
    </dgm:pt>
    <dgm:pt modelId="{3AA1B164-4B1F-48CC-AA52-7A307F6FE26C}" type="parTrans" cxnId="{003F8C67-8102-404A-86B7-EB116D31394A}">
      <dgm:prSet/>
      <dgm:spPr/>
      <dgm:t>
        <a:bodyPr/>
        <a:lstStyle/>
        <a:p>
          <a:endParaRPr lang="en-US"/>
        </a:p>
      </dgm:t>
    </dgm:pt>
    <dgm:pt modelId="{7F1DCD60-E227-49BB-8FED-FD84AE615483}" type="sibTrans" cxnId="{003F8C67-8102-404A-86B7-EB116D31394A}">
      <dgm:prSet/>
      <dgm:spPr/>
      <dgm:t>
        <a:bodyPr/>
        <a:lstStyle/>
        <a:p>
          <a:endParaRPr lang="en-US"/>
        </a:p>
      </dgm:t>
    </dgm:pt>
    <dgm:pt modelId="{6BCAF63E-91B4-482E-8A65-50CAFDD7A4B0}">
      <dgm:prSet phldrT="[Text]" custT="1"/>
      <dgm:spPr/>
      <dgm:t>
        <a:bodyPr/>
        <a:lstStyle/>
        <a:p>
          <a:r>
            <a:rPr lang="en-US" sz="1600" dirty="0"/>
            <a:t>Encourage them</a:t>
          </a:r>
        </a:p>
      </dgm:t>
    </dgm:pt>
    <dgm:pt modelId="{B73B9255-6FCD-4897-945F-37E49CAE6B49}" type="parTrans" cxnId="{C07B06CD-0F72-4EC3-BAC3-CDAF1B9C40AB}">
      <dgm:prSet/>
      <dgm:spPr/>
      <dgm:t>
        <a:bodyPr/>
        <a:lstStyle/>
        <a:p>
          <a:endParaRPr lang="en-US"/>
        </a:p>
      </dgm:t>
    </dgm:pt>
    <dgm:pt modelId="{0C76F740-B500-4E93-8AFE-54DA1320CAF5}" type="sibTrans" cxnId="{C07B06CD-0F72-4EC3-BAC3-CDAF1B9C40AB}">
      <dgm:prSet/>
      <dgm:spPr/>
      <dgm:t>
        <a:bodyPr/>
        <a:lstStyle/>
        <a:p>
          <a:endParaRPr lang="en-US"/>
        </a:p>
      </dgm:t>
    </dgm:pt>
    <dgm:pt modelId="{09B74E2E-C14A-43C5-8256-00A44C273611}">
      <dgm:prSet phldrT="[Text]" custT="1"/>
      <dgm:spPr/>
      <dgm:t>
        <a:bodyPr/>
        <a:lstStyle/>
        <a:p>
          <a:r>
            <a:rPr lang="en-US" sz="1600" dirty="0"/>
            <a:t>Remove yourself</a:t>
          </a:r>
        </a:p>
      </dgm:t>
    </dgm:pt>
    <dgm:pt modelId="{5E73D71D-EDC6-4FC5-8A7C-554C8B0A74D4}" type="parTrans" cxnId="{52B3853F-2C23-4D21-9DC5-03995DAEEC6C}">
      <dgm:prSet/>
      <dgm:spPr/>
      <dgm:t>
        <a:bodyPr/>
        <a:lstStyle/>
        <a:p>
          <a:endParaRPr lang="en-US"/>
        </a:p>
      </dgm:t>
    </dgm:pt>
    <dgm:pt modelId="{E6221AA3-683E-4B06-9BD4-F1625F4FFAAF}" type="sibTrans" cxnId="{52B3853F-2C23-4D21-9DC5-03995DAEEC6C}">
      <dgm:prSet/>
      <dgm:spPr/>
      <dgm:t>
        <a:bodyPr/>
        <a:lstStyle/>
        <a:p>
          <a:endParaRPr lang="en-US"/>
        </a:p>
      </dgm:t>
    </dgm:pt>
    <dgm:pt modelId="{28871FC5-CE23-4152-A8DC-453ED9E57650}" type="pres">
      <dgm:prSet presAssocID="{4F705833-B7F8-4C36-A2C2-DAD314ED8B35}" presName="Name0" presStyleCnt="0">
        <dgm:presLayoutVars>
          <dgm:chMax val="1"/>
          <dgm:dir/>
          <dgm:animLvl val="ctr"/>
          <dgm:resizeHandles val="exact"/>
        </dgm:presLayoutVars>
      </dgm:prSet>
      <dgm:spPr/>
    </dgm:pt>
    <dgm:pt modelId="{D51E3B4B-DDEE-4279-B181-92FA28568E42}" type="pres">
      <dgm:prSet presAssocID="{55018B03-5440-40B5-AC6B-23A7566EC0BC}" presName="centerShape" presStyleLbl="node0" presStyleIdx="0" presStyleCnt="1" custScaleX="132068" custScaleY="71943" custLinFactNeighborY="2750"/>
      <dgm:spPr/>
    </dgm:pt>
    <dgm:pt modelId="{41952B4B-E7B4-4253-BFDE-AC1830A107E3}" type="pres">
      <dgm:prSet presAssocID="{8F8BF675-7136-419A-9B10-CEEE33D1EA31}" presName="parTrans" presStyleLbl="sibTrans2D1" presStyleIdx="0" presStyleCnt="6"/>
      <dgm:spPr/>
    </dgm:pt>
    <dgm:pt modelId="{30373E6F-DA47-4A30-8BF6-39116CC3B17F}" type="pres">
      <dgm:prSet presAssocID="{8F8BF675-7136-419A-9B10-CEEE33D1EA31}" presName="connectorText" presStyleLbl="sibTrans2D1" presStyleIdx="0" presStyleCnt="6"/>
      <dgm:spPr/>
    </dgm:pt>
    <dgm:pt modelId="{3291AFF7-492D-4B85-86E1-32CD0FF412B1}" type="pres">
      <dgm:prSet presAssocID="{C1727E1F-1F37-4C81-8A09-D2F730A2FE69}" presName="node" presStyleLbl="node1" presStyleIdx="0" presStyleCnt="6" custScaleX="126071" custScaleY="72262" custRadScaleRad="101821">
        <dgm:presLayoutVars>
          <dgm:bulletEnabled val="1"/>
        </dgm:presLayoutVars>
      </dgm:prSet>
      <dgm:spPr/>
    </dgm:pt>
    <dgm:pt modelId="{C5699BCE-FAFF-41AE-AFF8-4851CA564213}" type="pres">
      <dgm:prSet presAssocID="{565D40BF-C001-433D-8BAF-7D437B7F200F}" presName="parTrans" presStyleLbl="sibTrans2D1" presStyleIdx="1" presStyleCnt="6"/>
      <dgm:spPr/>
    </dgm:pt>
    <dgm:pt modelId="{6755AF77-20AC-4925-A50D-ACF4C424898C}" type="pres">
      <dgm:prSet presAssocID="{565D40BF-C001-433D-8BAF-7D437B7F200F}" presName="connectorText" presStyleLbl="sibTrans2D1" presStyleIdx="1" presStyleCnt="6"/>
      <dgm:spPr/>
    </dgm:pt>
    <dgm:pt modelId="{B6056752-1F5D-4D63-8A74-60DCE3ECB99A}" type="pres">
      <dgm:prSet presAssocID="{67681A08-4A3A-4DC9-BD14-A5495C682D7C}" presName="node" presStyleLbl="node1" presStyleIdx="1" presStyleCnt="6" custRadScaleRad="130093" custRadScaleInc="11304">
        <dgm:presLayoutVars>
          <dgm:bulletEnabled val="1"/>
        </dgm:presLayoutVars>
      </dgm:prSet>
      <dgm:spPr/>
    </dgm:pt>
    <dgm:pt modelId="{73DD2686-26C8-41EE-9A6C-B77B5892793C}" type="pres">
      <dgm:prSet presAssocID="{DCB8D027-005F-4F24-BC36-6DEA41D3E08C}" presName="parTrans" presStyleLbl="sibTrans2D1" presStyleIdx="2" presStyleCnt="6"/>
      <dgm:spPr/>
    </dgm:pt>
    <dgm:pt modelId="{907BFD6F-D3EE-45F1-9059-7BF2179CF475}" type="pres">
      <dgm:prSet presAssocID="{DCB8D027-005F-4F24-BC36-6DEA41D3E08C}" presName="connectorText" presStyleLbl="sibTrans2D1" presStyleIdx="2" presStyleCnt="6"/>
      <dgm:spPr/>
    </dgm:pt>
    <dgm:pt modelId="{2EC494EF-6607-4980-B49D-61F3F3F79B7C}" type="pres">
      <dgm:prSet presAssocID="{4050EC13-3A68-4483-A7B8-CA5BA46931A3}" presName="node" presStyleLbl="node1" presStyleIdx="2" presStyleCnt="6" custScaleX="120624" custScaleY="85102" custRadScaleRad="133061" custRadScaleInc="-8808">
        <dgm:presLayoutVars>
          <dgm:bulletEnabled val="1"/>
        </dgm:presLayoutVars>
      </dgm:prSet>
      <dgm:spPr/>
    </dgm:pt>
    <dgm:pt modelId="{DD1DAA84-731A-42D9-AD22-FF89C95F1342}" type="pres">
      <dgm:prSet presAssocID="{3AA1B164-4B1F-48CC-AA52-7A307F6FE26C}" presName="parTrans" presStyleLbl="sibTrans2D1" presStyleIdx="3" presStyleCnt="6"/>
      <dgm:spPr/>
    </dgm:pt>
    <dgm:pt modelId="{7F7414EC-4344-432A-B632-7A3D98B8BFFA}" type="pres">
      <dgm:prSet presAssocID="{3AA1B164-4B1F-48CC-AA52-7A307F6FE26C}" presName="connectorText" presStyleLbl="sibTrans2D1" presStyleIdx="3" presStyleCnt="6"/>
      <dgm:spPr/>
    </dgm:pt>
    <dgm:pt modelId="{AFE1341C-CCC5-46AF-9F58-74D9EF1F8100}" type="pres">
      <dgm:prSet presAssocID="{5E3A8B77-23B3-4751-A1E8-55C4EE1A12E7}" presName="node" presStyleLbl="node1" presStyleIdx="3" presStyleCnt="6" custScaleY="82299" custRadScaleRad="107776" custRadScaleInc="-6529">
        <dgm:presLayoutVars>
          <dgm:bulletEnabled val="1"/>
        </dgm:presLayoutVars>
      </dgm:prSet>
      <dgm:spPr/>
    </dgm:pt>
    <dgm:pt modelId="{5696F1B3-288B-4464-ABF6-C838137C0ABE}" type="pres">
      <dgm:prSet presAssocID="{B73B9255-6FCD-4897-945F-37E49CAE6B49}" presName="parTrans" presStyleLbl="sibTrans2D1" presStyleIdx="4" presStyleCnt="6"/>
      <dgm:spPr/>
    </dgm:pt>
    <dgm:pt modelId="{6E6927AF-0DEB-4625-9886-B48E840C528E}" type="pres">
      <dgm:prSet presAssocID="{B73B9255-6FCD-4897-945F-37E49CAE6B49}" presName="connectorText" presStyleLbl="sibTrans2D1" presStyleIdx="4" presStyleCnt="6"/>
      <dgm:spPr/>
    </dgm:pt>
    <dgm:pt modelId="{E83E2A1C-6AEB-49E6-B56E-55C17B937A68}" type="pres">
      <dgm:prSet presAssocID="{6BCAF63E-91B4-482E-8A65-50CAFDD7A4B0}" presName="node" presStyleLbl="node1" presStyleIdx="4" presStyleCnt="6" custScaleY="78871" custRadScaleRad="131978" custRadScaleInc="-16647">
        <dgm:presLayoutVars>
          <dgm:bulletEnabled val="1"/>
        </dgm:presLayoutVars>
      </dgm:prSet>
      <dgm:spPr/>
    </dgm:pt>
    <dgm:pt modelId="{5B0F7D56-AD86-47AD-B24D-08227039DE40}" type="pres">
      <dgm:prSet presAssocID="{5E73D71D-EDC6-4FC5-8A7C-554C8B0A74D4}" presName="parTrans" presStyleLbl="sibTrans2D1" presStyleIdx="5" presStyleCnt="6"/>
      <dgm:spPr/>
    </dgm:pt>
    <dgm:pt modelId="{0EBF3909-E2E7-4671-9A1B-E7704ADA4AC3}" type="pres">
      <dgm:prSet presAssocID="{5E73D71D-EDC6-4FC5-8A7C-554C8B0A74D4}" presName="connectorText" presStyleLbl="sibTrans2D1" presStyleIdx="5" presStyleCnt="6"/>
      <dgm:spPr/>
    </dgm:pt>
    <dgm:pt modelId="{B0135D34-0CED-4679-AE1B-E2914C1CE9F2}" type="pres">
      <dgm:prSet presAssocID="{09B74E2E-C14A-43C5-8256-00A44C273611}" presName="node" presStyleLbl="node1" presStyleIdx="5" presStyleCnt="6" custRadScaleRad="133718" custRadScaleInc="-11715">
        <dgm:presLayoutVars>
          <dgm:bulletEnabled val="1"/>
        </dgm:presLayoutVars>
      </dgm:prSet>
      <dgm:spPr/>
    </dgm:pt>
  </dgm:ptLst>
  <dgm:cxnLst>
    <dgm:cxn modelId="{F436C01A-7AA1-4237-84EF-983F3C9BE29D}" type="presOf" srcId="{5E3A8B77-23B3-4751-A1E8-55C4EE1A12E7}" destId="{AFE1341C-CCC5-46AF-9F58-74D9EF1F8100}" srcOrd="0" destOrd="0" presId="urn:microsoft.com/office/officeart/2005/8/layout/radial5"/>
    <dgm:cxn modelId="{5E883C2A-F92A-4023-8D82-F2E68B9E8424}" type="presOf" srcId="{8F8BF675-7136-419A-9B10-CEEE33D1EA31}" destId="{41952B4B-E7B4-4253-BFDE-AC1830A107E3}" srcOrd="0" destOrd="0" presId="urn:microsoft.com/office/officeart/2005/8/layout/radial5"/>
    <dgm:cxn modelId="{52B3853F-2C23-4D21-9DC5-03995DAEEC6C}" srcId="{55018B03-5440-40B5-AC6B-23A7566EC0BC}" destId="{09B74E2E-C14A-43C5-8256-00A44C273611}" srcOrd="5" destOrd="0" parTransId="{5E73D71D-EDC6-4FC5-8A7C-554C8B0A74D4}" sibTransId="{E6221AA3-683E-4B06-9BD4-F1625F4FFAAF}"/>
    <dgm:cxn modelId="{230E0F5C-16D5-461F-B114-D5C7FF715B70}" type="presOf" srcId="{5E73D71D-EDC6-4FC5-8A7C-554C8B0A74D4}" destId="{5B0F7D56-AD86-47AD-B24D-08227039DE40}" srcOrd="0" destOrd="0" presId="urn:microsoft.com/office/officeart/2005/8/layout/radial5"/>
    <dgm:cxn modelId="{55C4DC5C-0942-4976-8C1F-F5E850797728}" type="presOf" srcId="{DCB8D027-005F-4F24-BC36-6DEA41D3E08C}" destId="{907BFD6F-D3EE-45F1-9059-7BF2179CF475}" srcOrd="1" destOrd="0" presId="urn:microsoft.com/office/officeart/2005/8/layout/radial5"/>
    <dgm:cxn modelId="{2A76335F-8D93-45DB-8423-14C7606093A9}" srcId="{55018B03-5440-40B5-AC6B-23A7566EC0BC}" destId="{67681A08-4A3A-4DC9-BD14-A5495C682D7C}" srcOrd="1" destOrd="0" parTransId="{565D40BF-C001-433D-8BAF-7D437B7F200F}" sibTransId="{022B9B2F-7E97-4A88-A4D8-2F93B9E55C97}"/>
    <dgm:cxn modelId="{0CD39C63-4EC5-4AC2-851C-7A7BD7C63695}" type="presOf" srcId="{4F705833-B7F8-4C36-A2C2-DAD314ED8B35}" destId="{28871FC5-CE23-4152-A8DC-453ED9E57650}" srcOrd="0" destOrd="0" presId="urn:microsoft.com/office/officeart/2005/8/layout/radial5"/>
    <dgm:cxn modelId="{003F8C67-8102-404A-86B7-EB116D31394A}" srcId="{55018B03-5440-40B5-AC6B-23A7566EC0BC}" destId="{5E3A8B77-23B3-4751-A1E8-55C4EE1A12E7}" srcOrd="3" destOrd="0" parTransId="{3AA1B164-4B1F-48CC-AA52-7A307F6FE26C}" sibTransId="{7F1DCD60-E227-49BB-8FED-FD84AE615483}"/>
    <dgm:cxn modelId="{FED8064B-C202-4B73-A958-7FCA46A8C832}" type="presOf" srcId="{67681A08-4A3A-4DC9-BD14-A5495C682D7C}" destId="{B6056752-1F5D-4D63-8A74-60DCE3ECB99A}" srcOrd="0" destOrd="0" presId="urn:microsoft.com/office/officeart/2005/8/layout/radial5"/>
    <dgm:cxn modelId="{6991FF57-5F6C-4820-B41A-3A034B4DF785}" srcId="{55018B03-5440-40B5-AC6B-23A7566EC0BC}" destId="{C1727E1F-1F37-4C81-8A09-D2F730A2FE69}" srcOrd="0" destOrd="0" parTransId="{8F8BF675-7136-419A-9B10-CEEE33D1EA31}" sibTransId="{D3CD6203-7185-4644-833A-965D21F89198}"/>
    <dgm:cxn modelId="{73BECF80-A932-4223-AB74-A87B9376DBC1}" type="presOf" srcId="{4050EC13-3A68-4483-A7B8-CA5BA46931A3}" destId="{2EC494EF-6607-4980-B49D-61F3F3F79B7C}" srcOrd="0" destOrd="0" presId="urn:microsoft.com/office/officeart/2005/8/layout/radial5"/>
    <dgm:cxn modelId="{5C84EC8E-6E30-42B0-9111-E2428079814A}" type="presOf" srcId="{09B74E2E-C14A-43C5-8256-00A44C273611}" destId="{B0135D34-0CED-4679-AE1B-E2914C1CE9F2}" srcOrd="0" destOrd="0" presId="urn:microsoft.com/office/officeart/2005/8/layout/radial5"/>
    <dgm:cxn modelId="{DF267790-7E88-4323-8A82-F41AFE66382F}" srcId="{55018B03-5440-40B5-AC6B-23A7566EC0BC}" destId="{4050EC13-3A68-4483-A7B8-CA5BA46931A3}" srcOrd="2" destOrd="0" parTransId="{DCB8D027-005F-4F24-BC36-6DEA41D3E08C}" sibTransId="{956E2057-C46D-4A98-BB4C-81D846F29403}"/>
    <dgm:cxn modelId="{45CB69B2-ABDC-4056-A498-A96B5D1A3FB0}" type="presOf" srcId="{5E73D71D-EDC6-4FC5-8A7C-554C8B0A74D4}" destId="{0EBF3909-E2E7-4671-9A1B-E7704ADA4AC3}" srcOrd="1" destOrd="0" presId="urn:microsoft.com/office/officeart/2005/8/layout/radial5"/>
    <dgm:cxn modelId="{5E11D5B4-5F81-4B9F-BE05-07FD844B7F19}" type="presOf" srcId="{6BCAF63E-91B4-482E-8A65-50CAFDD7A4B0}" destId="{E83E2A1C-6AEB-49E6-B56E-55C17B937A68}" srcOrd="0" destOrd="0" presId="urn:microsoft.com/office/officeart/2005/8/layout/radial5"/>
    <dgm:cxn modelId="{A3FB4EBE-19CB-43A6-BE86-1F8CD4257F24}" type="presOf" srcId="{8F8BF675-7136-419A-9B10-CEEE33D1EA31}" destId="{30373E6F-DA47-4A30-8BF6-39116CC3B17F}" srcOrd="1" destOrd="0" presId="urn:microsoft.com/office/officeart/2005/8/layout/radial5"/>
    <dgm:cxn modelId="{13B447C2-F4B7-4B0A-872A-5E50BFA05469}" srcId="{4F705833-B7F8-4C36-A2C2-DAD314ED8B35}" destId="{55018B03-5440-40B5-AC6B-23A7566EC0BC}" srcOrd="0" destOrd="0" parTransId="{A1E845BC-309B-4313-8E12-882AF0D3C734}" sibTransId="{45885A28-93A1-4DF6-933F-AA6620345B73}"/>
    <dgm:cxn modelId="{C07B06CD-0F72-4EC3-BAC3-CDAF1B9C40AB}" srcId="{55018B03-5440-40B5-AC6B-23A7566EC0BC}" destId="{6BCAF63E-91B4-482E-8A65-50CAFDD7A4B0}" srcOrd="4" destOrd="0" parTransId="{B73B9255-6FCD-4897-945F-37E49CAE6B49}" sibTransId="{0C76F740-B500-4E93-8AFE-54DA1320CAF5}"/>
    <dgm:cxn modelId="{424E86D3-5642-4A32-8482-5C844928582F}" type="presOf" srcId="{565D40BF-C001-433D-8BAF-7D437B7F200F}" destId="{C5699BCE-FAFF-41AE-AFF8-4851CA564213}" srcOrd="0" destOrd="0" presId="urn:microsoft.com/office/officeart/2005/8/layout/radial5"/>
    <dgm:cxn modelId="{29EF78E1-6178-45B2-9F8E-C778AAD041D9}" type="presOf" srcId="{55018B03-5440-40B5-AC6B-23A7566EC0BC}" destId="{D51E3B4B-DDEE-4279-B181-92FA28568E42}" srcOrd="0" destOrd="0" presId="urn:microsoft.com/office/officeart/2005/8/layout/radial5"/>
    <dgm:cxn modelId="{162541E2-DB92-4850-B37A-56A64F05B695}" type="presOf" srcId="{B73B9255-6FCD-4897-945F-37E49CAE6B49}" destId="{6E6927AF-0DEB-4625-9886-B48E840C528E}" srcOrd="1" destOrd="0" presId="urn:microsoft.com/office/officeart/2005/8/layout/radial5"/>
    <dgm:cxn modelId="{1AD262E6-685D-4E45-B8A5-93406966C6FE}" type="presOf" srcId="{B73B9255-6FCD-4897-945F-37E49CAE6B49}" destId="{5696F1B3-288B-4464-ABF6-C838137C0ABE}" srcOrd="0" destOrd="0" presId="urn:microsoft.com/office/officeart/2005/8/layout/radial5"/>
    <dgm:cxn modelId="{25776DE9-CF87-4A12-8415-D2395FD7B796}" type="presOf" srcId="{3AA1B164-4B1F-48CC-AA52-7A307F6FE26C}" destId="{7F7414EC-4344-432A-B632-7A3D98B8BFFA}" srcOrd="1" destOrd="0" presId="urn:microsoft.com/office/officeart/2005/8/layout/radial5"/>
    <dgm:cxn modelId="{0C4C4FF6-3812-4E4B-A3E0-2DC22C67150B}" type="presOf" srcId="{565D40BF-C001-433D-8BAF-7D437B7F200F}" destId="{6755AF77-20AC-4925-A50D-ACF4C424898C}" srcOrd="1" destOrd="0" presId="urn:microsoft.com/office/officeart/2005/8/layout/radial5"/>
    <dgm:cxn modelId="{794ED7F7-B552-4C39-8FFF-BDA749BE164E}" type="presOf" srcId="{DCB8D027-005F-4F24-BC36-6DEA41D3E08C}" destId="{73DD2686-26C8-41EE-9A6C-B77B5892793C}" srcOrd="0" destOrd="0" presId="urn:microsoft.com/office/officeart/2005/8/layout/radial5"/>
    <dgm:cxn modelId="{E7E585F9-2C9E-4D0A-A35A-DFD27864770A}" type="presOf" srcId="{C1727E1F-1F37-4C81-8A09-D2F730A2FE69}" destId="{3291AFF7-492D-4B85-86E1-32CD0FF412B1}" srcOrd="0" destOrd="0" presId="urn:microsoft.com/office/officeart/2005/8/layout/radial5"/>
    <dgm:cxn modelId="{73C698FF-BB92-4827-8B50-BD4BE4DB2622}" type="presOf" srcId="{3AA1B164-4B1F-48CC-AA52-7A307F6FE26C}" destId="{DD1DAA84-731A-42D9-AD22-FF89C95F1342}" srcOrd="0" destOrd="0" presId="urn:microsoft.com/office/officeart/2005/8/layout/radial5"/>
    <dgm:cxn modelId="{E505E980-1894-4841-8CBD-3170D7FAF05A}" type="presParOf" srcId="{28871FC5-CE23-4152-A8DC-453ED9E57650}" destId="{D51E3B4B-DDEE-4279-B181-92FA28568E42}" srcOrd="0" destOrd="0" presId="urn:microsoft.com/office/officeart/2005/8/layout/radial5"/>
    <dgm:cxn modelId="{453CA1DE-1135-4C3F-83A6-F5663E5B85B0}" type="presParOf" srcId="{28871FC5-CE23-4152-A8DC-453ED9E57650}" destId="{41952B4B-E7B4-4253-BFDE-AC1830A107E3}" srcOrd="1" destOrd="0" presId="urn:microsoft.com/office/officeart/2005/8/layout/radial5"/>
    <dgm:cxn modelId="{EB5D4B57-DF9C-48C1-8DC7-4F449F4DF495}" type="presParOf" srcId="{41952B4B-E7B4-4253-BFDE-AC1830A107E3}" destId="{30373E6F-DA47-4A30-8BF6-39116CC3B17F}" srcOrd="0" destOrd="0" presId="urn:microsoft.com/office/officeart/2005/8/layout/radial5"/>
    <dgm:cxn modelId="{13CF9744-D708-40F8-BC92-31D7D0DA70D6}" type="presParOf" srcId="{28871FC5-CE23-4152-A8DC-453ED9E57650}" destId="{3291AFF7-492D-4B85-86E1-32CD0FF412B1}" srcOrd="2" destOrd="0" presId="urn:microsoft.com/office/officeart/2005/8/layout/radial5"/>
    <dgm:cxn modelId="{E1EE30FE-53C9-4E52-B220-6219F08FEF8C}" type="presParOf" srcId="{28871FC5-CE23-4152-A8DC-453ED9E57650}" destId="{C5699BCE-FAFF-41AE-AFF8-4851CA564213}" srcOrd="3" destOrd="0" presId="urn:microsoft.com/office/officeart/2005/8/layout/radial5"/>
    <dgm:cxn modelId="{64DAF926-A550-40FB-A1A4-C94512D2CCC5}" type="presParOf" srcId="{C5699BCE-FAFF-41AE-AFF8-4851CA564213}" destId="{6755AF77-20AC-4925-A50D-ACF4C424898C}" srcOrd="0" destOrd="0" presId="urn:microsoft.com/office/officeart/2005/8/layout/radial5"/>
    <dgm:cxn modelId="{223E13DA-8A0F-417B-8973-42442915D5BD}" type="presParOf" srcId="{28871FC5-CE23-4152-A8DC-453ED9E57650}" destId="{B6056752-1F5D-4D63-8A74-60DCE3ECB99A}" srcOrd="4" destOrd="0" presId="urn:microsoft.com/office/officeart/2005/8/layout/radial5"/>
    <dgm:cxn modelId="{2076DC68-6C43-4159-92DA-161B79ACCBD2}" type="presParOf" srcId="{28871FC5-CE23-4152-A8DC-453ED9E57650}" destId="{73DD2686-26C8-41EE-9A6C-B77B5892793C}" srcOrd="5" destOrd="0" presId="urn:microsoft.com/office/officeart/2005/8/layout/radial5"/>
    <dgm:cxn modelId="{8DABE331-0422-45B7-915E-C7A2C4187B48}" type="presParOf" srcId="{73DD2686-26C8-41EE-9A6C-B77B5892793C}" destId="{907BFD6F-D3EE-45F1-9059-7BF2179CF475}" srcOrd="0" destOrd="0" presId="urn:microsoft.com/office/officeart/2005/8/layout/radial5"/>
    <dgm:cxn modelId="{1EFF0C73-E86C-4F04-956A-7A25417BA97B}" type="presParOf" srcId="{28871FC5-CE23-4152-A8DC-453ED9E57650}" destId="{2EC494EF-6607-4980-B49D-61F3F3F79B7C}" srcOrd="6" destOrd="0" presId="urn:microsoft.com/office/officeart/2005/8/layout/radial5"/>
    <dgm:cxn modelId="{BAF2D90D-7385-4C7D-8B77-C9B88F7A6632}" type="presParOf" srcId="{28871FC5-CE23-4152-A8DC-453ED9E57650}" destId="{DD1DAA84-731A-42D9-AD22-FF89C95F1342}" srcOrd="7" destOrd="0" presId="urn:microsoft.com/office/officeart/2005/8/layout/radial5"/>
    <dgm:cxn modelId="{30270AA0-6006-4606-AFBC-C7609F4CBA26}" type="presParOf" srcId="{DD1DAA84-731A-42D9-AD22-FF89C95F1342}" destId="{7F7414EC-4344-432A-B632-7A3D98B8BFFA}" srcOrd="0" destOrd="0" presId="urn:microsoft.com/office/officeart/2005/8/layout/radial5"/>
    <dgm:cxn modelId="{6DC693F3-B15D-499B-B47B-32C6C472E9E7}" type="presParOf" srcId="{28871FC5-CE23-4152-A8DC-453ED9E57650}" destId="{AFE1341C-CCC5-46AF-9F58-74D9EF1F8100}" srcOrd="8" destOrd="0" presId="urn:microsoft.com/office/officeart/2005/8/layout/radial5"/>
    <dgm:cxn modelId="{011ACDDA-661D-4444-A969-F09718A30625}" type="presParOf" srcId="{28871FC5-CE23-4152-A8DC-453ED9E57650}" destId="{5696F1B3-288B-4464-ABF6-C838137C0ABE}" srcOrd="9" destOrd="0" presId="urn:microsoft.com/office/officeart/2005/8/layout/radial5"/>
    <dgm:cxn modelId="{9299E2E7-334C-41EC-B0DC-71DC52D59287}" type="presParOf" srcId="{5696F1B3-288B-4464-ABF6-C838137C0ABE}" destId="{6E6927AF-0DEB-4625-9886-B48E840C528E}" srcOrd="0" destOrd="0" presId="urn:microsoft.com/office/officeart/2005/8/layout/radial5"/>
    <dgm:cxn modelId="{CD557B56-6FEA-494D-AF94-6B15512B6F8E}" type="presParOf" srcId="{28871FC5-CE23-4152-A8DC-453ED9E57650}" destId="{E83E2A1C-6AEB-49E6-B56E-55C17B937A68}" srcOrd="10" destOrd="0" presId="urn:microsoft.com/office/officeart/2005/8/layout/radial5"/>
    <dgm:cxn modelId="{F1A8C8F2-B63D-4889-AD47-BF39A3408B98}" type="presParOf" srcId="{28871FC5-CE23-4152-A8DC-453ED9E57650}" destId="{5B0F7D56-AD86-47AD-B24D-08227039DE40}" srcOrd="11" destOrd="0" presId="urn:microsoft.com/office/officeart/2005/8/layout/radial5"/>
    <dgm:cxn modelId="{137AB829-86C0-40E2-A195-3C3DA3FA2E8A}" type="presParOf" srcId="{5B0F7D56-AD86-47AD-B24D-08227039DE40}" destId="{0EBF3909-E2E7-4671-9A1B-E7704ADA4AC3}" srcOrd="0" destOrd="0" presId="urn:microsoft.com/office/officeart/2005/8/layout/radial5"/>
    <dgm:cxn modelId="{D905A726-941B-4C1B-A5D9-347B22575D7A}" type="presParOf" srcId="{28871FC5-CE23-4152-A8DC-453ED9E57650}" destId="{B0135D34-0CED-4679-AE1B-E2914C1CE9F2}"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705833-B7F8-4C36-A2C2-DAD314ED8B35}"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55018B03-5440-40B5-AC6B-23A7566EC0BC}">
      <dgm:prSet phldrT="[Text]"/>
      <dgm:spPr/>
      <dgm:t>
        <a:bodyPr/>
        <a:lstStyle/>
        <a:p>
          <a:r>
            <a:rPr lang="en-US" b="1" dirty="0"/>
            <a:t>Useful responses</a:t>
          </a:r>
        </a:p>
      </dgm:t>
    </dgm:pt>
    <dgm:pt modelId="{A1E845BC-309B-4313-8E12-882AF0D3C734}" type="parTrans" cxnId="{13B447C2-F4B7-4B0A-872A-5E50BFA05469}">
      <dgm:prSet/>
      <dgm:spPr/>
      <dgm:t>
        <a:bodyPr/>
        <a:lstStyle/>
        <a:p>
          <a:endParaRPr lang="en-US"/>
        </a:p>
      </dgm:t>
    </dgm:pt>
    <dgm:pt modelId="{45885A28-93A1-4DF6-933F-AA6620345B73}" type="sibTrans" cxnId="{13B447C2-F4B7-4B0A-872A-5E50BFA05469}">
      <dgm:prSet/>
      <dgm:spPr/>
      <dgm:t>
        <a:bodyPr/>
        <a:lstStyle/>
        <a:p>
          <a:endParaRPr lang="en-US"/>
        </a:p>
      </dgm:t>
    </dgm:pt>
    <dgm:pt modelId="{C1727E1F-1F37-4C81-8A09-D2F730A2FE69}">
      <dgm:prSet phldrT="[Text]" custT="1"/>
      <dgm:spPr/>
      <dgm:t>
        <a:bodyPr/>
        <a:lstStyle/>
        <a:p>
          <a:r>
            <a:rPr lang="en-US" sz="1600" dirty="0"/>
            <a:t>Don’t take it personally</a:t>
          </a:r>
        </a:p>
      </dgm:t>
    </dgm:pt>
    <dgm:pt modelId="{8F8BF675-7136-419A-9B10-CEEE33D1EA31}" type="parTrans" cxnId="{6991FF57-5F6C-4820-B41A-3A034B4DF785}">
      <dgm:prSet/>
      <dgm:spPr/>
      <dgm:t>
        <a:bodyPr/>
        <a:lstStyle/>
        <a:p>
          <a:endParaRPr lang="en-US"/>
        </a:p>
      </dgm:t>
    </dgm:pt>
    <dgm:pt modelId="{D3CD6203-7185-4644-833A-965D21F89198}" type="sibTrans" cxnId="{6991FF57-5F6C-4820-B41A-3A034B4DF785}">
      <dgm:prSet/>
      <dgm:spPr/>
      <dgm:t>
        <a:bodyPr/>
        <a:lstStyle/>
        <a:p>
          <a:endParaRPr lang="en-US"/>
        </a:p>
      </dgm:t>
    </dgm:pt>
    <dgm:pt modelId="{4050EC13-3A68-4483-A7B8-CA5BA46931A3}">
      <dgm:prSet phldrT="[Text]" custT="1"/>
      <dgm:spPr/>
      <dgm:t>
        <a:bodyPr/>
        <a:lstStyle/>
        <a:p>
          <a:r>
            <a:rPr lang="en-US" sz="1600" dirty="0"/>
            <a:t>Avoid triggers</a:t>
          </a:r>
        </a:p>
      </dgm:t>
    </dgm:pt>
    <dgm:pt modelId="{DCB8D027-005F-4F24-BC36-6DEA41D3E08C}" type="parTrans" cxnId="{DF267790-7E88-4323-8A82-F41AFE66382F}">
      <dgm:prSet/>
      <dgm:spPr/>
      <dgm:t>
        <a:bodyPr/>
        <a:lstStyle/>
        <a:p>
          <a:endParaRPr lang="en-US"/>
        </a:p>
      </dgm:t>
    </dgm:pt>
    <dgm:pt modelId="{956E2057-C46D-4A98-BB4C-81D846F29403}" type="sibTrans" cxnId="{DF267790-7E88-4323-8A82-F41AFE66382F}">
      <dgm:prSet/>
      <dgm:spPr/>
      <dgm:t>
        <a:bodyPr/>
        <a:lstStyle/>
        <a:p>
          <a:endParaRPr lang="en-US"/>
        </a:p>
      </dgm:t>
    </dgm:pt>
    <dgm:pt modelId="{67681A08-4A3A-4DC9-BD14-A5495C682D7C}">
      <dgm:prSet phldrT="[Text]" custT="1"/>
      <dgm:spPr/>
      <dgm:t>
        <a:bodyPr/>
        <a:lstStyle/>
        <a:p>
          <a:r>
            <a:rPr lang="en-US" sz="1600" dirty="0"/>
            <a:t>Direct attention</a:t>
          </a:r>
        </a:p>
      </dgm:t>
    </dgm:pt>
    <dgm:pt modelId="{022B9B2F-7E97-4A88-A4D8-2F93B9E55C97}" type="sibTrans" cxnId="{2A76335F-8D93-45DB-8423-14C7606093A9}">
      <dgm:prSet/>
      <dgm:spPr/>
      <dgm:t>
        <a:bodyPr/>
        <a:lstStyle/>
        <a:p>
          <a:endParaRPr lang="en-US"/>
        </a:p>
      </dgm:t>
    </dgm:pt>
    <dgm:pt modelId="{565D40BF-C001-433D-8BAF-7D437B7F200F}" type="parTrans" cxnId="{2A76335F-8D93-45DB-8423-14C7606093A9}">
      <dgm:prSet/>
      <dgm:spPr/>
      <dgm:t>
        <a:bodyPr/>
        <a:lstStyle/>
        <a:p>
          <a:endParaRPr lang="en-US"/>
        </a:p>
      </dgm:t>
    </dgm:pt>
    <dgm:pt modelId="{6BCAF63E-91B4-482E-8A65-50CAFDD7A4B0}">
      <dgm:prSet phldrT="[Text]" custT="1"/>
      <dgm:spPr/>
      <dgm:t>
        <a:bodyPr/>
        <a:lstStyle/>
        <a:p>
          <a:r>
            <a:rPr lang="en-US" sz="1600" dirty="0"/>
            <a:t>Be patient</a:t>
          </a:r>
        </a:p>
      </dgm:t>
    </dgm:pt>
    <dgm:pt modelId="{B73B9255-6FCD-4897-945F-37E49CAE6B49}" type="parTrans" cxnId="{C07B06CD-0F72-4EC3-BAC3-CDAF1B9C40AB}">
      <dgm:prSet/>
      <dgm:spPr/>
      <dgm:t>
        <a:bodyPr/>
        <a:lstStyle/>
        <a:p>
          <a:endParaRPr lang="en-US"/>
        </a:p>
      </dgm:t>
    </dgm:pt>
    <dgm:pt modelId="{0C76F740-B500-4E93-8AFE-54DA1320CAF5}" type="sibTrans" cxnId="{C07B06CD-0F72-4EC3-BAC3-CDAF1B9C40AB}">
      <dgm:prSet/>
      <dgm:spPr/>
      <dgm:t>
        <a:bodyPr/>
        <a:lstStyle/>
        <a:p>
          <a:endParaRPr lang="en-US"/>
        </a:p>
      </dgm:t>
    </dgm:pt>
    <dgm:pt modelId="{09B74E2E-C14A-43C5-8256-00A44C273611}">
      <dgm:prSet phldrT="[Text]" custT="1"/>
      <dgm:spPr/>
      <dgm:t>
        <a:bodyPr/>
        <a:lstStyle/>
        <a:p>
          <a:r>
            <a:rPr lang="en-US" sz="1600" dirty="0"/>
            <a:t>Use strategies</a:t>
          </a:r>
        </a:p>
      </dgm:t>
    </dgm:pt>
    <dgm:pt modelId="{5E73D71D-EDC6-4FC5-8A7C-554C8B0A74D4}" type="parTrans" cxnId="{52B3853F-2C23-4D21-9DC5-03995DAEEC6C}">
      <dgm:prSet/>
      <dgm:spPr/>
      <dgm:t>
        <a:bodyPr/>
        <a:lstStyle/>
        <a:p>
          <a:endParaRPr lang="en-US"/>
        </a:p>
      </dgm:t>
    </dgm:pt>
    <dgm:pt modelId="{E6221AA3-683E-4B06-9BD4-F1625F4FFAAF}" type="sibTrans" cxnId="{52B3853F-2C23-4D21-9DC5-03995DAEEC6C}">
      <dgm:prSet/>
      <dgm:spPr/>
      <dgm:t>
        <a:bodyPr/>
        <a:lstStyle/>
        <a:p>
          <a:endParaRPr lang="en-US"/>
        </a:p>
      </dgm:t>
    </dgm:pt>
    <dgm:pt modelId="{28871FC5-CE23-4152-A8DC-453ED9E57650}" type="pres">
      <dgm:prSet presAssocID="{4F705833-B7F8-4C36-A2C2-DAD314ED8B35}" presName="Name0" presStyleCnt="0">
        <dgm:presLayoutVars>
          <dgm:chMax val="1"/>
          <dgm:dir/>
          <dgm:animLvl val="ctr"/>
          <dgm:resizeHandles val="exact"/>
        </dgm:presLayoutVars>
      </dgm:prSet>
      <dgm:spPr/>
    </dgm:pt>
    <dgm:pt modelId="{D51E3B4B-DDEE-4279-B181-92FA28568E42}" type="pres">
      <dgm:prSet presAssocID="{55018B03-5440-40B5-AC6B-23A7566EC0BC}" presName="centerShape" presStyleLbl="node0" presStyleIdx="0" presStyleCnt="1" custScaleX="132068" custScaleY="71943" custLinFactNeighborY="2750"/>
      <dgm:spPr/>
    </dgm:pt>
    <dgm:pt modelId="{41952B4B-E7B4-4253-BFDE-AC1830A107E3}" type="pres">
      <dgm:prSet presAssocID="{8F8BF675-7136-419A-9B10-CEEE33D1EA31}" presName="parTrans" presStyleLbl="sibTrans2D1" presStyleIdx="0" presStyleCnt="5"/>
      <dgm:spPr/>
    </dgm:pt>
    <dgm:pt modelId="{30373E6F-DA47-4A30-8BF6-39116CC3B17F}" type="pres">
      <dgm:prSet presAssocID="{8F8BF675-7136-419A-9B10-CEEE33D1EA31}" presName="connectorText" presStyleLbl="sibTrans2D1" presStyleIdx="0" presStyleCnt="5"/>
      <dgm:spPr/>
    </dgm:pt>
    <dgm:pt modelId="{3291AFF7-492D-4B85-86E1-32CD0FF412B1}" type="pres">
      <dgm:prSet presAssocID="{C1727E1F-1F37-4C81-8A09-D2F730A2FE69}" presName="node" presStyleLbl="node1" presStyleIdx="0" presStyleCnt="5" custScaleX="126071" custScaleY="72262" custRadScaleRad="101821">
        <dgm:presLayoutVars>
          <dgm:bulletEnabled val="1"/>
        </dgm:presLayoutVars>
      </dgm:prSet>
      <dgm:spPr/>
    </dgm:pt>
    <dgm:pt modelId="{C5699BCE-FAFF-41AE-AFF8-4851CA564213}" type="pres">
      <dgm:prSet presAssocID="{565D40BF-C001-433D-8BAF-7D437B7F200F}" presName="parTrans" presStyleLbl="sibTrans2D1" presStyleIdx="1" presStyleCnt="5"/>
      <dgm:spPr/>
    </dgm:pt>
    <dgm:pt modelId="{6755AF77-20AC-4925-A50D-ACF4C424898C}" type="pres">
      <dgm:prSet presAssocID="{565D40BF-C001-433D-8BAF-7D437B7F200F}" presName="connectorText" presStyleLbl="sibTrans2D1" presStyleIdx="1" presStyleCnt="5"/>
      <dgm:spPr/>
    </dgm:pt>
    <dgm:pt modelId="{B6056752-1F5D-4D63-8A74-60DCE3ECB99A}" type="pres">
      <dgm:prSet presAssocID="{67681A08-4A3A-4DC9-BD14-A5495C682D7C}" presName="node" presStyleLbl="node1" presStyleIdx="1" presStyleCnt="5" custRadScaleRad="136870" custRadScaleInc="9609">
        <dgm:presLayoutVars>
          <dgm:bulletEnabled val="1"/>
        </dgm:presLayoutVars>
      </dgm:prSet>
      <dgm:spPr/>
    </dgm:pt>
    <dgm:pt modelId="{73DD2686-26C8-41EE-9A6C-B77B5892793C}" type="pres">
      <dgm:prSet presAssocID="{DCB8D027-005F-4F24-BC36-6DEA41D3E08C}" presName="parTrans" presStyleLbl="sibTrans2D1" presStyleIdx="2" presStyleCnt="5"/>
      <dgm:spPr/>
    </dgm:pt>
    <dgm:pt modelId="{907BFD6F-D3EE-45F1-9059-7BF2179CF475}" type="pres">
      <dgm:prSet presAssocID="{DCB8D027-005F-4F24-BC36-6DEA41D3E08C}" presName="connectorText" presStyleLbl="sibTrans2D1" presStyleIdx="2" presStyleCnt="5"/>
      <dgm:spPr/>
    </dgm:pt>
    <dgm:pt modelId="{2EC494EF-6607-4980-B49D-61F3F3F79B7C}" type="pres">
      <dgm:prSet presAssocID="{4050EC13-3A68-4483-A7B8-CA5BA46931A3}" presName="node" presStyleLbl="node1" presStyleIdx="2" presStyleCnt="5" custScaleX="117793" custScaleY="72137" custRadScaleRad="126345" custRadScaleInc="-29010">
        <dgm:presLayoutVars>
          <dgm:bulletEnabled val="1"/>
        </dgm:presLayoutVars>
      </dgm:prSet>
      <dgm:spPr/>
    </dgm:pt>
    <dgm:pt modelId="{5696F1B3-288B-4464-ABF6-C838137C0ABE}" type="pres">
      <dgm:prSet presAssocID="{B73B9255-6FCD-4897-945F-37E49CAE6B49}" presName="parTrans" presStyleLbl="sibTrans2D1" presStyleIdx="3" presStyleCnt="5"/>
      <dgm:spPr/>
    </dgm:pt>
    <dgm:pt modelId="{6E6927AF-0DEB-4625-9886-B48E840C528E}" type="pres">
      <dgm:prSet presAssocID="{B73B9255-6FCD-4897-945F-37E49CAE6B49}" presName="connectorText" presStyleLbl="sibTrans2D1" presStyleIdx="3" presStyleCnt="5"/>
      <dgm:spPr/>
    </dgm:pt>
    <dgm:pt modelId="{E83E2A1C-6AEB-49E6-B56E-55C17B937A68}" type="pres">
      <dgm:prSet presAssocID="{6BCAF63E-91B4-482E-8A65-50CAFDD7A4B0}" presName="node" presStyleLbl="node1" presStyleIdx="3" presStyleCnt="5" custScaleY="78871" custRadScaleRad="129571" custRadScaleInc="36684">
        <dgm:presLayoutVars>
          <dgm:bulletEnabled val="1"/>
        </dgm:presLayoutVars>
      </dgm:prSet>
      <dgm:spPr/>
    </dgm:pt>
    <dgm:pt modelId="{5B0F7D56-AD86-47AD-B24D-08227039DE40}" type="pres">
      <dgm:prSet presAssocID="{5E73D71D-EDC6-4FC5-8A7C-554C8B0A74D4}" presName="parTrans" presStyleLbl="sibTrans2D1" presStyleIdx="4" presStyleCnt="5"/>
      <dgm:spPr/>
    </dgm:pt>
    <dgm:pt modelId="{0EBF3909-E2E7-4671-9A1B-E7704ADA4AC3}" type="pres">
      <dgm:prSet presAssocID="{5E73D71D-EDC6-4FC5-8A7C-554C8B0A74D4}" presName="connectorText" presStyleLbl="sibTrans2D1" presStyleIdx="4" presStyleCnt="5"/>
      <dgm:spPr/>
    </dgm:pt>
    <dgm:pt modelId="{B0135D34-0CED-4679-AE1B-E2914C1CE9F2}" type="pres">
      <dgm:prSet presAssocID="{09B74E2E-C14A-43C5-8256-00A44C273611}" presName="node" presStyleLbl="node1" presStyleIdx="4" presStyleCnt="5" custScaleX="110751" custScaleY="65131" custRadScaleRad="136685" custRadScaleInc="1195">
        <dgm:presLayoutVars>
          <dgm:bulletEnabled val="1"/>
        </dgm:presLayoutVars>
      </dgm:prSet>
      <dgm:spPr/>
    </dgm:pt>
  </dgm:ptLst>
  <dgm:cxnLst>
    <dgm:cxn modelId="{5E883C2A-F92A-4023-8D82-F2E68B9E8424}" type="presOf" srcId="{8F8BF675-7136-419A-9B10-CEEE33D1EA31}" destId="{41952B4B-E7B4-4253-BFDE-AC1830A107E3}" srcOrd="0" destOrd="0" presId="urn:microsoft.com/office/officeart/2005/8/layout/radial5"/>
    <dgm:cxn modelId="{52B3853F-2C23-4D21-9DC5-03995DAEEC6C}" srcId="{55018B03-5440-40B5-AC6B-23A7566EC0BC}" destId="{09B74E2E-C14A-43C5-8256-00A44C273611}" srcOrd="4" destOrd="0" parTransId="{5E73D71D-EDC6-4FC5-8A7C-554C8B0A74D4}" sibTransId="{E6221AA3-683E-4B06-9BD4-F1625F4FFAAF}"/>
    <dgm:cxn modelId="{230E0F5C-16D5-461F-B114-D5C7FF715B70}" type="presOf" srcId="{5E73D71D-EDC6-4FC5-8A7C-554C8B0A74D4}" destId="{5B0F7D56-AD86-47AD-B24D-08227039DE40}" srcOrd="0" destOrd="0" presId="urn:microsoft.com/office/officeart/2005/8/layout/radial5"/>
    <dgm:cxn modelId="{55C4DC5C-0942-4976-8C1F-F5E850797728}" type="presOf" srcId="{DCB8D027-005F-4F24-BC36-6DEA41D3E08C}" destId="{907BFD6F-D3EE-45F1-9059-7BF2179CF475}" srcOrd="1" destOrd="0" presId="urn:microsoft.com/office/officeart/2005/8/layout/radial5"/>
    <dgm:cxn modelId="{2A76335F-8D93-45DB-8423-14C7606093A9}" srcId="{55018B03-5440-40B5-AC6B-23A7566EC0BC}" destId="{67681A08-4A3A-4DC9-BD14-A5495C682D7C}" srcOrd="1" destOrd="0" parTransId="{565D40BF-C001-433D-8BAF-7D437B7F200F}" sibTransId="{022B9B2F-7E97-4A88-A4D8-2F93B9E55C97}"/>
    <dgm:cxn modelId="{0CD39C63-4EC5-4AC2-851C-7A7BD7C63695}" type="presOf" srcId="{4F705833-B7F8-4C36-A2C2-DAD314ED8B35}" destId="{28871FC5-CE23-4152-A8DC-453ED9E57650}" srcOrd="0" destOrd="0" presId="urn:microsoft.com/office/officeart/2005/8/layout/radial5"/>
    <dgm:cxn modelId="{FED8064B-C202-4B73-A958-7FCA46A8C832}" type="presOf" srcId="{67681A08-4A3A-4DC9-BD14-A5495C682D7C}" destId="{B6056752-1F5D-4D63-8A74-60DCE3ECB99A}" srcOrd="0" destOrd="0" presId="urn:microsoft.com/office/officeart/2005/8/layout/radial5"/>
    <dgm:cxn modelId="{6991FF57-5F6C-4820-B41A-3A034B4DF785}" srcId="{55018B03-5440-40B5-AC6B-23A7566EC0BC}" destId="{C1727E1F-1F37-4C81-8A09-D2F730A2FE69}" srcOrd="0" destOrd="0" parTransId="{8F8BF675-7136-419A-9B10-CEEE33D1EA31}" sibTransId="{D3CD6203-7185-4644-833A-965D21F89198}"/>
    <dgm:cxn modelId="{73BECF80-A932-4223-AB74-A87B9376DBC1}" type="presOf" srcId="{4050EC13-3A68-4483-A7B8-CA5BA46931A3}" destId="{2EC494EF-6607-4980-B49D-61F3F3F79B7C}" srcOrd="0" destOrd="0" presId="urn:microsoft.com/office/officeart/2005/8/layout/radial5"/>
    <dgm:cxn modelId="{5C84EC8E-6E30-42B0-9111-E2428079814A}" type="presOf" srcId="{09B74E2E-C14A-43C5-8256-00A44C273611}" destId="{B0135D34-0CED-4679-AE1B-E2914C1CE9F2}" srcOrd="0" destOrd="0" presId="urn:microsoft.com/office/officeart/2005/8/layout/radial5"/>
    <dgm:cxn modelId="{DF267790-7E88-4323-8A82-F41AFE66382F}" srcId="{55018B03-5440-40B5-AC6B-23A7566EC0BC}" destId="{4050EC13-3A68-4483-A7B8-CA5BA46931A3}" srcOrd="2" destOrd="0" parTransId="{DCB8D027-005F-4F24-BC36-6DEA41D3E08C}" sibTransId="{956E2057-C46D-4A98-BB4C-81D846F29403}"/>
    <dgm:cxn modelId="{45CB69B2-ABDC-4056-A498-A96B5D1A3FB0}" type="presOf" srcId="{5E73D71D-EDC6-4FC5-8A7C-554C8B0A74D4}" destId="{0EBF3909-E2E7-4671-9A1B-E7704ADA4AC3}" srcOrd="1" destOrd="0" presId="urn:microsoft.com/office/officeart/2005/8/layout/radial5"/>
    <dgm:cxn modelId="{5E11D5B4-5F81-4B9F-BE05-07FD844B7F19}" type="presOf" srcId="{6BCAF63E-91B4-482E-8A65-50CAFDD7A4B0}" destId="{E83E2A1C-6AEB-49E6-B56E-55C17B937A68}" srcOrd="0" destOrd="0" presId="urn:microsoft.com/office/officeart/2005/8/layout/radial5"/>
    <dgm:cxn modelId="{A3FB4EBE-19CB-43A6-BE86-1F8CD4257F24}" type="presOf" srcId="{8F8BF675-7136-419A-9B10-CEEE33D1EA31}" destId="{30373E6F-DA47-4A30-8BF6-39116CC3B17F}" srcOrd="1" destOrd="0" presId="urn:microsoft.com/office/officeart/2005/8/layout/radial5"/>
    <dgm:cxn modelId="{13B447C2-F4B7-4B0A-872A-5E50BFA05469}" srcId="{4F705833-B7F8-4C36-A2C2-DAD314ED8B35}" destId="{55018B03-5440-40B5-AC6B-23A7566EC0BC}" srcOrd="0" destOrd="0" parTransId="{A1E845BC-309B-4313-8E12-882AF0D3C734}" sibTransId="{45885A28-93A1-4DF6-933F-AA6620345B73}"/>
    <dgm:cxn modelId="{C07B06CD-0F72-4EC3-BAC3-CDAF1B9C40AB}" srcId="{55018B03-5440-40B5-AC6B-23A7566EC0BC}" destId="{6BCAF63E-91B4-482E-8A65-50CAFDD7A4B0}" srcOrd="3" destOrd="0" parTransId="{B73B9255-6FCD-4897-945F-37E49CAE6B49}" sibTransId="{0C76F740-B500-4E93-8AFE-54DA1320CAF5}"/>
    <dgm:cxn modelId="{424E86D3-5642-4A32-8482-5C844928582F}" type="presOf" srcId="{565D40BF-C001-433D-8BAF-7D437B7F200F}" destId="{C5699BCE-FAFF-41AE-AFF8-4851CA564213}" srcOrd="0" destOrd="0" presId="urn:microsoft.com/office/officeart/2005/8/layout/radial5"/>
    <dgm:cxn modelId="{29EF78E1-6178-45B2-9F8E-C778AAD041D9}" type="presOf" srcId="{55018B03-5440-40B5-AC6B-23A7566EC0BC}" destId="{D51E3B4B-DDEE-4279-B181-92FA28568E42}" srcOrd="0" destOrd="0" presId="urn:microsoft.com/office/officeart/2005/8/layout/radial5"/>
    <dgm:cxn modelId="{162541E2-DB92-4850-B37A-56A64F05B695}" type="presOf" srcId="{B73B9255-6FCD-4897-945F-37E49CAE6B49}" destId="{6E6927AF-0DEB-4625-9886-B48E840C528E}" srcOrd="1" destOrd="0" presId="urn:microsoft.com/office/officeart/2005/8/layout/radial5"/>
    <dgm:cxn modelId="{1AD262E6-685D-4E45-B8A5-93406966C6FE}" type="presOf" srcId="{B73B9255-6FCD-4897-945F-37E49CAE6B49}" destId="{5696F1B3-288B-4464-ABF6-C838137C0ABE}" srcOrd="0" destOrd="0" presId="urn:microsoft.com/office/officeart/2005/8/layout/radial5"/>
    <dgm:cxn modelId="{0C4C4FF6-3812-4E4B-A3E0-2DC22C67150B}" type="presOf" srcId="{565D40BF-C001-433D-8BAF-7D437B7F200F}" destId="{6755AF77-20AC-4925-A50D-ACF4C424898C}" srcOrd="1" destOrd="0" presId="urn:microsoft.com/office/officeart/2005/8/layout/radial5"/>
    <dgm:cxn modelId="{794ED7F7-B552-4C39-8FFF-BDA749BE164E}" type="presOf" srcId="{DCB8D027-005F-4F24-BC36-6DEA41D3E08C}" destId="{73DD2686-26C8-41EE-9A6C-B77B5892793C}" srcOrd="0" destOrd="0" presId="urn:microsoft.com/office/officeart/2005/8/layout/radial5"/>
    <dgm:cxn modelId="{E7E585F9-2C9E-4D0A-A35A-DFD27864770A}" type="presOf" srcId="{C1727E1F-1F37-4C81-8A09-D2F730A2FE69}" destId="{3291AFF7-492D-4B85-86E1-32CD0FF412B1}" srcOrd="0" destOrd="0" presId="urn:microsoft.com/office/officeart/2005/8/layout/radial5"/>
    <dgm:cxn modelId="{E505E980-1894-4841-8CBD-3170D7FAF05A}" type="presParOf" srcId="{28871FC5-CE23-4152-A8DC-453ED9E57650}" destId="{D51E3B4B-DDEE-4279-B181-92FA28568E42}" srcOrd="0" destOrd="0" presId="urn:microsoft.com/office/officeart/2005/8/layout/radial5"/>
    <dgm:cxn modelId="{453CA1DE-1135-4C3F-83A6-F5663E5B85B0}" type="presParOf" srcId="{28871FC5-CE23-4152-A8DC-453ED9E57650}" destId="{41952B4B-E7B4-4253-BFDE-AC1830A107E3}" srcOrd="1" destOrd="0" presId="urn:microsoft.com/office/officeart/2005/8/layout/radial5"/>
    <dgm:cxn modelId="{EB5D4B57-DF9C-48C1-8DC7-4F449F4DF495}" type="presParOf" srcId="{41952B4B-E7B4-4253-BFDE-AC1830A107E3}" destId="{30373E6F-DA47-4A30-8BF6-39116CC3B17F}" srcOrd="0" destOrd="0" presId="urn:microsoft.com/office/officeart/2005/8/layout/radial5"/>
    <dgm:cxn modelId="{13CF9744-D708-40F8-BC92-31D7D0DA70D6}" type="presParOf" srcId="{28871FC5-CE23-4152-A8DC-453ED9E57650}" destId="{3291AFF7-492D-4B85-86E1-32CD0FF412B1}" srcOrd="2" destOrd="0" presId="urn:microsoft.com/office/officeart/2005/8/layout/radial5"/>
    <dgm:cxn modelId="{E1EE30FE-53C9-4E52-B220-6219F08FEF8C}" type="presParOf" srcId="{28871FC5-CE23-4152-A8DC-453ED9E57650}" destId="{C5699BCE-FAFF-41AE-AFF8-4851CA564213}" srcOrd="3" destOrd="0" presId="urn:microsoft.com/office/officeart/2005/8/layout/radial5"/>
    <dgm:cxn modelId="{64DAF926-A550-40FB-A1A4-C94512D2CCC5}" type="presParOf" srcId="{C5699BCE-FAFF-41AE-AFF8-4851CA564213}" destId="{6755AF77-20AC-4925-A50D-ACF4C424898C}" srcOrd="0" destOrd="0" presId="urn:microsoft.com/office/officeart/2005/8/layout/radial5"/>
    <dgm:cxn modelId="{223E13DA-8A0F-417B-8973-42442915D5BD}" type="presParOf" srcId="{28871FC5-CE23-4152-A8DC-453ED9E57650}" destId="{B6056752-1F5D-4D63-8A74-60DCE3ECB99A}" srcOrd="4" destOrd="0" presId="urn:microsoft.com/office/officeart/2005/8/layout/radial5"/>
    <dgm:cxn modelId="{2076DC68-6C43-4159-92DA-161B79ACCBD2}" type="presParOf" srcId="{28871FC5-CE23-4152-A8DC-453ED9E57650}" destId="{73DD2686-26C8-41EE-9A6C-B77B5892793C}" srcOrd="5" destOrd="0" presId="urn:microsoft.com/office/officeart/2005/8/layout/radial5"/>
    <dgm:cxn modelId="{8DABE331-0422-45B7-915E-C7A2C4187B48}" type="presParOf" srcId="{73DD2686-26C8-41EE-9A6C-B77B5892793C}" destId="{907BFD6F-D3EE-45F1-9059-7BF2179CF475}" srcOrd="0" destOrd="0" presId="urn:microsoft.com/office/officeart/2005/8/layout/radial5"/>
    <dgm:cxn modelId="{1EFF0C73-E86C-4F04-956A-7A25417BA97B}" type="presParOf" srcId="{28871FC5-CE23-4152-A8DC-453ED9E57650}" destId="{2EC494EF-6607-4980-B49D-61F3F3F79B7C}" srcOrd="6" destOrd="0" presId="urn:microsoft.com/office/officeart/2005/8/layout/radial5"/>
    <dgm:cxn modelId="{011ACDDA-661D-4444-A969-F09718A30625}" type="presParOf" srcId="{28871FC5-CE23-4152-A8DC-453ED9E57650}" destId="{5696F1B3-288B-4464-ABF6-C838137C0ABE}" srcOrd="7" destOrd="0" presId="urn:microsoft.com/office/officeart/2005/8/layout/radial5"/>
    <dgm:cxn modelId="{9299E2E7-334C-41EC-B0DC-71DC52D59287}" type="presParOf" srcId="{5696F1B3-288B-4464-ABF6-C838137C0ABE}" destId="{6E6927AF-0DEB-4625-9886-B48E840C528E}" srcOrd="0" destOrd="0" presId="urn:microsoft.com/office/officeart/2005/8/layout/radial5"/>
    <dgm:cxn modelId="{CD557B56-6FEA-494D-AF94-6B15512B6F8E}" type="presParOf" srcId="{28871FC5-CE23-4152-A8DC-453ED9E57650}" destId="{E83E2A1C-6AEB-49E6-B56E-55C17B937A68}" srcOrd="8" destOrd="0" presId="urn:microsoft.com/office/officeart/2005/8/layout/radial5"/>
    <dgm:cxn modelId="{F1A8C8F2-B63D-4889-AD47-BF39A3408B98}" type="presParOf" srcId="{28871FC5-CE23-4152-A8DC-453ED9E57650}" destId="{5B0F7D56-AD86-47AD-B24D-08227039DE40}" srcOrd="9" destOrd="0" presId="urn:microsoft.com/office/officeart/2005/8/layout/radial5"/>
    <dgm:cxn modelId="{137AB829-86C0-40E2-A195-3C3DA3FA2E8A}" type="presParOf" srcId="{5B0F7D56-AD86-47AD-B24D-08227039DE40}" destId="{0EBF3909-E2E7-4671-9A1B-E7704ADA4AC3}" srcOrd="0" destOrd="0" presId="urn:microsoft.com/office/officeart/2005/8/layout/radial5"/>
    <dgm:cxn modelId="{D905A726-941B-4C1B-A5D9-347B22575D7A}" type="presParOf" srcId="{28871FC5-CE23-4152-A8DC-453ED9E57650}" destId="{B0135D34-0CED-4679-AE1B-E2914C1CE9F2}"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532F28E-A366-4936-92CB-46AD9F1C3D71}"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25F603AC-D921-4E93-9AB0-1AA42FBB45F8}">
      <dgm:prSet phldrT="[Text]"/>
      <dgm:spPr/>
      <dgm:t>
        <a:bodyPr/>
        <a:lstStyle/>
        <a:p>
          <a:r>
            <a:rPr lang="en-US" dirty="0"/>
            <a:t>Useful tips</a:t>
          </a:r>
        </a:p>
      </dgm:t>
    </dgm:pt>
    <dgm:pt modelId="{2349D101-B6B7-4C45-B290-0A30B9D2165D}" type="parTrans" cxnId="{97E1B871-985B-4A17-9E5D-F0BE82410A34}">
      <dgm:prSet/>
      <dgm:spPr/>
      <dgm:t>
        <a:bodyPr/>
        <a:lstStyle/>
        <a:p>
          <a:endParaRPr lang="en-US"/>
        </a:p>
      </dgm:t>
    </dgm:pt>
    <dgm:pt modelId="{72D33D7C-FC81-43DB-A202-E339A6348E67}" type="sibTrans" cxnId="{97E1B871-985B-4A17-9E5D-F0BE82410A34}">
      <dgm:prSet/>
      <dgm:spPr/>
      <dgm:t>
        <a:bodyPr/>
        <a:lstStyle/>
        <a:p>
          <a:endParaRPr lang="en-US"/>
        </a:p>
      </dgm:t>
    </dgm:pt>
    <dgm:pt modelId="{1369FCDA-3DD4-49F0-8440-A94E43B3601E}">
      <dgm:prSet phldrT="[Text]" custT="1"/>
      <dgm:spPr/>
      <dgm:t>
        <a:bodyPr/>
        <a:lstStyle/>
        <a:p>
          <a:r>
            <a:rPr lang="en-US" sz="1600" dirty="0"/>
            <a:t>Write it down</a:t>
          </a:r>
        </a:p>
      </dgm:t>
    </dgm:pt>
    <dgm:pt modelId="{589451B2-D13C-478D-BD73-863E6B81134D}" type="parTrans" cxnId="{A8C66981-ABCA-4331-9C8F-6F29332FF7ED}">
      <dgm:prSet/>
      <dgm:spPr/>
      <dgm:t>
        <a:bodyPr/>
        <a:lstStyle/>
        <a:p>
          <a:endParaRPr lang="en-US"/>
        </a:p>
      </dgm:t>
    </dgm:pt>
    <dgm:pt modelId="{2967DE2A-D5AD-439A-8252-E66D2D37C456}" type="sibTrans" cxnId="{A8C66981-ABCA-4331-9C8F-6F29332FF7ED}">
      <dgm:prSet/>
      <dgm:spPr/>
      <dgm:t>
        <a:bodyPr/>
        <a:lstStyle/>
        <a:p>
          <a:endParaRPr lang="en-US"/>
        </a:p>
      </dgm:t>
    </dgm:pt>
    <dgm:pt modelId="{BF33B1A9-20FC-4D09-AB31-8858B8C7482D}">
      <dgm:prSet phldrT="[Text]" custT="1"/>
      <dgm:spPr/>
      <dgm:t>
        <a:bodyPr/>
        <a:lstStyle/>
        <a:p>
          <a:r>
            <a:rPr lang="en-US" sz="1600" dirty="0"/>
            <a:t>Relaxation</a:t>
          </a:r>
        </a:p>
      </dgm:t>
    </dgm:pt>
    <dgm:pt modelId="{6F983AD6-425A-4ADA-B329-525D4061828F}" type="parTrans" cxnId="{08A3F4AE-016A-4E05-B577-D95A02F7EECF}">
      <dgm:prSet/>
      <dgm:spPr/>
      <dgm:t>
        <a:bodyPr/>
        <a:lstStyle/>
        <a:p>
          <a:endParaRPr lang="en-US"/>
        </a:p>
      </dgm:t>
    </dgm:pt>
    <dgm:pt modelId="{1912F3CE-6358-4CD6-B8DA-FABD2645E5FF}" type="sibTrans" cxnId="{08A3F4AE-016A-4E05-B577-D95A02F7EECF}">
      <dgm:prSet/>
      <dgm:spPr/>
      <dgm:t>
        <a:bodyPr/>
        <a:lstStyle/>
        <a:p>
          <a:endParaRPr lang="en-US"/>
        </a:p>
      </dgm:t>
    </dgm:pt>
    <dgm:pt modelId="{7F2939BA-9D66-4484-8F97-CCFAED8EA3AB}">
      <dgm:prSet phldrT="[Text]" custT="1"/>
      <dgm:spPr/>
      <dgm:t>
        <a:bodyPr/>
        <a:lstStyle/>
        <a:p>
          <a:r>
            <a:rPr lang="en-US" sz="1600" dirty="0"/>
            <a:t>Who helps?</a:t>
          </a:r>
        </a:p>
      </dgm:t>
    </dgm:pt>
    <dgm:pt modelId="{EA426FDA-F045-4178-AABB-CFC37B128615}" type="parTrans" cxnId="{A9D27784-114B-4A89-8E67-9A5E148FF221}">
      <dgm:prSet/>
      <dgm:spPr/>
      <dgm:t>
        <a:bodyPr/>
        <a:lstStyle/>
        <a:p>
          <a:endParaRPr lang="en-US"/>
        </a:p>
      </dgm:t>
    </dgm:pt>
    <dgm:pt modelId="{2AB78794-8E41-4839-B5F6-FB6A0E59BFD6}" type="sibTrans" cxnId="{A9D27784-114B-4A89-8E67-9A5E148FF221}">
      <dgm:prSet/>
      <dgm:spPr/>
      <dgm:t>
        <a:bodyPr/>
        <a:lstStyle/>
        <a:p>
          <a:endParaRPr lang="en-US"/>
        </a:p>
      </dgm:t>
    </dgm:pt>
    <dgm:pt modelId="{B0B9C508-0DB7-47D0-8199-B7B2A9313E93}">
      <dgm:prSet phldrT="[Text]" custT="1"/>
      <dgm:spPr/>
      <dgm:t>
        <a:bodyPr/>
        <a:lstStyle/>
        <a:p>
          <a:r>
            <a:rPr lang="en-US" sz="1600" dirty="0"/>
            <a:t>What helps?</a:t>
          </a:r>
        </a:p>
      </dgm:t>
    </dgm:pt>
    <dgm:pt modelId="{91F41474-12A3-47BE-B431-3EFBE8ABFF03}" type="parTrans" cxnId="{934942DA-55CF-45F5-A7AF-A36A6A40E34E}">
      <dgm:prSet/>
      <dgm:spPr/>
      <dgm:t>
        <a:bodyPr/>
        <a:lstStyle/>
        <a:p>
          <a:endParaRPr lang="en-US"/>
        </a:p>
      </dgm:t>
    </dgm:pt>
    <dgm:pt modelId="{E30BD82C-2D58-4F9B-BF02-D8DC36BC9155}" type="sibTrans" cxnId="{934942DA-55CF-45F5-A7AF-A36A6A40E34E}">
      <dgm:prSet/>
      <dgm:spPr/>
      <dgm:t>
        <a:bodyPr/>
        <a:lstStyle/>
        <a:p>
          <a:endParaRPr lang="en-US"/>
        </a:p>
      </dgm:t>
    </dgm:pt>
    <dgm:pt modelId="{FC0FF2EE-2D6B-42DB-9997-6792C5B3A4A7}">
      <dgm:prSet phldrT="[Text]" custT="1"/>
      <dgm:spPr/>
      <dgm:t>
        <a:bodyPr/>
        <a:lstStyle/>
        <a:p>
          <a:r>
            <a:rPr lang="en-US" sz="1600" dirty="0"/>
            <a:t>Thoughts</a:t>
          </a:r>
        </a:p>
      </dgm:t>
    </dgm:pt>
    <dgm:pt modelId="{A0C2F74A-9E13-429E-B58D-DCEF30691BB6}" type="parTrans" cxnId="{4D3F926B-9D5B-438D-9634-49B9FC364C2F}">
      <dgm:prSet/>
      <dgm:spPr/>
      <dgm:t>
        <a:bodyPr/>
        <a:lstStyle/>
        <a:p>
          <a:endParaRPr lang="en-US"/>
        </a:p>
      </dgm:t>
    </dgm:pt>
    <dgm:pt modelId="{54147EE2-7491-43AC-93A4-D3815A7F4F84}" type="sibTrans" cxnId="{4D3F926B-9D5B-438D-9634-49B9FC364C2F}">
      <dgm:prSet/>
      <dgm:spPr/>
      <dgm:t>
        <a:bodyPr/>
        <a:lstStyle/>
        <a:p>
          <a:endParaRPr lang="en-US"/>
        </a:p>
      </dgm:t>
    </dgm:pt>
    <dgm:pt modelId="{0806B4F7-C84A-4494-B366-FF3D81356FE1}">
      <dgm:prSet phldrT="[Text]" custT="1"/>
      <dgm:spPr/>
      <dgm:t>
        <a:bodyPr/>
        <a:lstStyle/>
        <a:p>
          <a:r>
            <a:rPr lang="en-US" sz="1600" dirty="0"/>
            <a:t>Interpretations</a:t>
          </a:r>
        </a:p>
      </dgm:t>
    </dgm:pt>
    <dgm:pt modelId="{A25D4797-CBC4-4809-863F-EFBE9FE203EF}" type="parTrans" cxnId="{4E0ECE5B-B397-44BD-853C-4094134CB1D9}">
      <dgm:prSet/>
      <dgm:spPr/>
      <dgm:t>
        <a:bodyPr/>
        <a:lstStyle/>
        <a:p>
          <a:endParaRPr lang="en-US"/>
        </a:p>
      </dgm:t>
    </dgm:pt>
    <dgm:pt modelId="{BEC4115B-077A-4A73-88CC-3360E0336A3E}" type="sibTrans" cxnId="{4E0ECE5B-B397-44BD-853C-4094134CB1D9}">
      <dgm:prSet/>
      <dgm:spPr/>
      <dgm:t>
        <a:bodyPr/>
        <a:lstStyle/>
        <a:p>
          <a:endParaRPr lang="en-US"/>
        </a:p>
      </dgm:t>
    </dgm:pt>
    <dgm:pt modelId="{DE1EEE03-BCD8-4E72-83CB-6B34A9E0EC12}" type="pres">
      <dgm:prSet presAssocID="{0532F28E-A366-4936-92CB-46AD9F1C3D71}" presName="Name0" presStyleCnt="0">
        <dgm:presLayoutVars>
          <dgm:chMax val="1"/>
          <dgm:dir/>
          <dgm:animLvl val="ctr"/>
          <dgm:resizeHandles val="exact"/>
        </dgm:presLayoutVars>
      </dgm:prSet>
      <dgm:spPr/>
    </dgm:pt>
    <dgm:pt modelId="{87D58262-2B33-4757-AADD-43F247538F2E}" type="pres">
      <dgm:prSet presAssocID="{25F603AC-D921-4E93-9AB0-1AA42FBB45F8}" presName="centerShape" presStyleLbl="node0" presStyleIdx="0" presStyleCnt="1" custLinFactNeighborX="3365" custLinFactNeighborY="1001"/>
      <dgm:spPr/>
    </dgm:pt>
    <dgm:pt modelId="{96A1C926-3E61-413E-AE46-196EF3D4CA9C}" type="pres">
      <dgm:prSet presAssocID="{589451B2-D13C-478D-BD73-863E6B81134D}" presName="parTrans" presStyleLbl="sibTrans2D1" presStyleIdx="0" presStyleCnt="6"/>
      <dgm:spPr/>
    </dgm:pt>
    <dgm:pt modelId="{89DFBFF8-03A6-4715-9B7F-4EB67D6CA0C0}" type="pres">
      <dgm:prSet presAssocID="{589451B2-D13C-478D-BD73-863E6B81134D}" presName="connectorText" presStyleLbl="sibTrans2D1" presStyleIdx="0" presStyleCnt="6"/>
      <dgm:spPr/>
    </dgm:pt>
    <dgm:pt modelId="{F5AA9862-62AD-4D9B-9844-0BA0233DE84A}" type="pres">
      <dgm:prSet presAssocID="{1369FCDA-3DD4-49F0-8440-A94E43B3601E}" presName="node" presStyleLbl="node1" presStyleIdx="0" presStyleCnt="6" custRadScaleRad="103345" custRadScaleInc="16951">
        <dgm:presLayoutVars>
          <dgm:bulletEnabled val="1"/>
        </dgm:presLayoutVars>
      </dgm:prSet>
      <dgm:spPr/>
    </dgm:pt>
    <dgm:pt modelId="{8CEB05C6-FFE0-4B53-B026-169D4F040ED4}" type="pres">
      <dgm:prSet presAssocID="{6F983AD6-425A-4ADA-B329-525D4061828F}" presName="parTrans" presStyleLbl="sibTrans2D1" presStyleIdx="1" presStyleCnt="6"/>
      <dgm:spPr/>
    </dgm:pt>
    <dgm:pt modelId="{53F6FDE4-2802-4D27-9CAF-18BD0B5753B2}" type="pres">
      <dgm:prSet presAssocID="{6F983AD6-425A-4ADA-B329-525D4061828F}" presName="connectorText" presStyleLbl="sibTrans2D1" presStyleIdx="1" presStyleCnt="6"/>
      <dgm:spPr/>
    </dgm:pt>
    <dgm:pt modelId="{34351573-A9D9-4F1A-B0AA-91134B5FA7A6}" type="pres">
      <dgm:prSet presAssocID="{BF33B1A9-20FC-4D09-AB31-8858B8C7482D}" presName="node" presStyleLbl="node1" presStyleIdx="1" presStyleCnt="6" custScaleX="124066" custScaleY="110459" custRadScaleRad="140620" custRadScaleInc="25043">
        <dgm:presLayoutVars>
          <dgm:bulletEnabled val="1"/>
        </dgm:presLayoutVars>
      </dgm:prSet>
      <dgm:spPr/>
    </dgm:pt>
    <dgm:pt modelId="{8A8CA203-1ADA-4561-9958-C424B3A4BABD}" type="pres">
      <dgm:prSet presAssocID="{EA426FDA-F045-4178-AABB-CFC37B128615}" presName="parTrans" presStyleLbl="sibTrans2D1" presStyleIdx="2" presStyleCnt="6"/>
      <dgm:spPr/>
    </dgm:pt>
    <dgm:pt modelId="{E13D9657-C928-4FF9-AD26-E06347F1199A}" type="pres">
      <dgm:prSet presAssocID="{EA426FDA-F045-4178-AABB-CFC37B128615}" presName="connectorText" presStyleLbl="sibTrans2D1" presStyleIdx="2" presStyleCnt="6"/>
      <dgm:spPr/>
    </dgm:pt>
    <dgm:pt modelId="{8FC18D58-C0FC-4379-BD0B-DD6B72027326}" type="pres">
      <dgm:prSet presAssocID="{7F2939BA-9D66-4484-8F97-CCFAED8EA3AB}" presName="node" presStyleLbl="node1" presStyleIdx="2" presStyleCnt="6" custScaleX="127205" custScaleY="96850" custRadScaleRad="161608" custRadScaleInc="-8756">
        <dgm:presLayoutVars>
          <dgm:bulletEnabled val="1"/>
        </dgm:presLayoutVars>
      </dgm:prSet>
      <dgm:spPr/>
    </dgm:pt>
    <dgm:pt modelId="{73786D38-BA43-4877-B216-1F025F1423AB}" type="pres">
      <dgm:prSet presAssocID="{91F41474-12A3-47BE-B431-3EFBE8ABFF03}" presName="parTrans" presStyleLbl="sibTrans2D1" presStyleIdx="3" presStyleCnt="6"/>
      <dgm:spPr/>
    </dgm:pt>
    <dgm:pt modelId="{9AFE6E65-EEDB-4B87-8602-9D02B4E79E27}" type="pres">
      <dgm:prSet presAssocID="{91F41474-12A3-47BE-B431-3EFBE8ABFF03}" presName="connectorText" presStyleLbl="sibTrans2D1" presStyleIdx="3" presStyleCnt="6"/>
      <dgm:spPr/>
    </dgm:pt>
    <dgm:pt modelId="{52969401-FA57-4C3E-8BC0-C55C5BF9E687}" type="pres">
      <dgm:prSet presAssocID="{B0B9C508-0DB7-47D0-8199-B7B2A9313E93}" presName="node" presStyleLbl="node1" presStyleIdx="3" presStyleCnt="6" custScaleX="108971" custScaleY="84261" custRadScaleRad="111473" custRadScaleInc="-8744">
        <dgm:presLayoutVars>
          <dgm:bulletEnabled val="1"/>
        </dgm:presLayoutVars>
      </dgm:prSet>
      <dgm:spPr/>
    </dgm:pt>
    <dgm:pt modelId="{4958F2DA-2E23-4D68-832E-7D8780EB4AE2}" type="pres">
      <dgm:prSet presAssocID="{A0C2F74A-9E13-429E-B58D-DCEF30691BB6}" presName="parTrans" presStyleLbl="sibTrans2D1" presStyleIdx="4" presStyleCnt="6"/>
      <dgm:spPr/>
    </dgm:pt>
    <dgm:pt modelId="{28892A48-5113-4D49-A7D2-932F99BC46DF}" type="pres">
      <dgm:prSet presAssocID="{A0C2F74A-9E13-429E-B58D-DCEF30691BB6}" presName="connectorText" presStyleLbl="sibTrans2D1" presStyleIdx="4" presStyleCnt="6"/>
      <dgm:spPr/>
    </dgm:pt>
    <dgm:pt modelId="{1F57DBE5-6A6B-4CE0-ACD9-246A42B21CB1}" type="pres">
      <dgm:prSet presAssocID="{FC0FF2EE-2D6B-42DB-9997-6792C5B3A4A7}" presName="node" presStyleLbl="node1" presStyleIdx="4" presStyleCnt="6" custScaleX="153661" custScaleY="94141" custRadScaleRad="146452" custRadScaleInc="-168">
        <dgm:presLayoutVars>
          <dgm:bulletEnabled val="1"/>
        </dgm:presLayoutVars>
      </dgm:prSet>
      <dgm:spPr/>
    </dgm:pt>
    <dgm:pt modelId="{64C7F284-EB27-46AF-98CC-2A3A0224CA4C}" type="pres">
      <dgm:prSet presAssocID="{A25D4797-CBC4-4809-863F-EFBE9FE203EF}" presName="parTrans" presStyleLbl="sibTrans2D1" presStyleIdx="5" presStyleCnt="6"/>
      <dgm:spPr/>
    </dgm:pt>
    <dgm:pt modelId="{9E1B229C-14D5-4BA2-9246-ED5F179D65C6}" type="pres">
      <dgm:prSet presAssocID="{A25D4797-CBC4-4809-863F-EFBE9FE203EF}" presName="connectorText" presStyleLbl="sibTrans2D1" presStyleIdx="5" presStyleCnt="6"/>
      <dgm:spPr/>
    </dgm:pt>
    <dgm:pt modelId="{87135399-BFA8-4690-B3E4-A0D9DD33FB01}" type="pres">
      <dgm:prSet presAssocID="{0806B4F7-C84A-4494-B366-FF3D81356FE1}" presName="node" presStyleLbl="node1" presStyleIdx="5" presStyleCnt="6" custScaleX="159530" custScaleY="90161" custRadScaleRad="135360" custRadScaleInc="-23590">
        <dgm:presLayoutVars>
          <dgm:bulletEnabled val="1"/>
        </dgm:presLayoutVars>
      </dgm:prSet>
      <dgm:spPr/>
    </dgm:pt>
  </dgm:ptLst>
  <dgm:cxnLst>
    <dgm:cxn modelId="{84473E02-2F0C-4CE5-B0A5-0CD63AE96AE9}" type="presOf" srcId="{EA426FDA-F045-4178-AABB-CFC37B128615}" destId="{E13D9657-C928-4FF9-AD26-E06347F1199A}" srcOrd="1" destOrd="0" presId="urn:microsoft.com/office/officeart/2005/8/layout/radial5"/>
    <dgm:cxn modelId="{5119EB07-E4F5-408A-A356-5364C5AA4B9E}" type="presOf" srcId="{1369FCDA-3DD4-49F0-8440-A94E43B3601E}" destId="{F5AA9862-62AD-4D9B-9844-0BA0233DE84A}" srcOrd="0" destOrd="0" presId="urn:microsoft.com/office/officeart/2005/8/layout/radial5"/>
    <dgm:cxn modelId="{D468BF1A-9F2A-42DF-B427-1E2E6D42D3C2}" type="presOf" srcId="{25F603AC-D921-4E93-9AB0-1AA42FBB45F8}" destId="{87D58262-2B33-4757-AADD-43F247538F2E}" srcOrd="0" destOrd="0" presId="urn:microsoft.com/office/officeart/2005/8/layout/radial5"/>
    <dgm:cxn modelId="{5627D41F-9CAF-4D4B-9897-6E8209AFF8F2}" type="presOf" srcId="{589451B2-D13C-478D-BD73-863E6B81134D}" destId="{96A1C926-3E61-413E-AE46-196EF3D4CA9C}" srcOrd="0" destOrd="0" presId="urn:microsoft.com/office/officeart/2005/8/layout/radial5"/>
    <dgm:cxn modelId="{BB5F1F24-09C5-4310-87E8-13194DAA619F}" type="presOf" srcId="{BF33B1A9-20FC-4D09-AB31-8858B8C7482D}" destId="{34351573-A9D9-4F1A-B0AA-91134B5FA7A6}" srcOrd="0" destOrd="0" presId="urn:microsoft.com/office/officeart/2005/8/layout/radial5"/>
    <dgm:cxn modelId="{4E0ECE5B-B397-44BD-853C-4094134CB1D9}" srcId="{25F603AC-D921-4E93-9AB0-1AA42FBB45F8}" destId="{0806B4F7-C84A-4494-B366-FF3D81356FE1}" srcOrd="5" destOrd="0" parTransId="{A25D4797-CBC4-4809-863F-EFBE9FE203EF}" sibTransId="{BEC4115B-077A-4A73-88CC-3360E0336A3E}"/>
    <dgm:cxn modelId="{57C7F161-04E8-4973-A328-800E0028E345}" type="presOf" srcId="{7F2939BA-9D66-4484-8F97-CCFAED8EA3AB}" destId="{8FC18D58-C0FC-4379-BD0B-DD6B72027326}" srcOrd="0" destOrd="0" presId="urn:microsoft.com/office/officeart/2005/8/layout/radial5"/>
    <dgm:cxn modelId="{7596C44A-1DBF-4C74-8329-D8F197EAB95A}" type="presOf" srcId="{A25D4797-CBC4-4809-863F-EFBE9FE203EF}" destId="{64C7F284-EB27-46AF-98CC-2A3A0224CA4C}" srcOrd="0" destOrd="0" presId="urn:microsoft.com/office/officeart/2005/8/layout/radial5"/>
    <dgm:cxn modelId="{4D3F926B-9D5B-438D-9634-49B9FC364C2F}" srcId="{25F603AC-D921-4E93-9AB0-1AA42FBB45F8}" destId="{FC0FF2EE-2D6B-42DB-9997-6792C5B3A4A7}" srcOrd="4" destOrd="0" parTransId="{A0C2F74A-9E13-429E-B58D-DCEF30691BB6}" sibTransId="{54147EE2-7491-43AC-93A4-D3815A7F4F84}"/>
    <dgm:cxn modelId="{E2A02E4D-59BF-4B7D-AC4B-789CC9B4816F}" type="presOf" srcId="{A25D4797-CBC4-4809-863F-EFBE9FE203EF}" destId="{9E1B229C-14D5-4BA2-9246-ED5F179D65C6}" srcOrd="1" destOrd="0" presId="urn:microsoft.com/office/officeart/2005/8/layout/radial5"/>
    <dgm:cxn modelId="{97E1B871-985B-4A17-9E5D-F0BE82410A34}" srcId="{0532F28E-A366-4936-92CB-46AD9F1C3D71}" destId="{25F603AC-D921-4E93-9AB0-1AA42FBB45F8}" srcOrd="0" destOrd="0" parTransId="{2349D101-B6B7-4C45-B290-0A30B9D2165D}" sibTransId="{72D33D7C-FC81-43DB-A202-E339A6348E67}"/>
    <dgm:cxn modelId="{EA4D8654-01C9-48F8-9BFB-426E7CD1B0E1}" type="presOf" srcId="{0806B4F7-C84A-4494-B366-FF3D81356FE1}" destId="{87135399-BFA8-4690-B3E4-A0D9DD33FB01}" srcOrd="0" destOrd="0" presId="urn:microsoft.com/office/officeart/2005/8/layout/radial5"/>
    <dgm:cxn modelId="{A8C66981-ABCA-4331-9C8F-6F29332FF7ED}" srcId="{25F603AC-D921-4E93-9AB0-1AA42FBB45F8}" destId="{1369FCDA-3DD4-49F0-8440-A94E43B3601E}" srcOrd="0" destOrd="0" parTransId="{589451B2-D13C-478D-BD73-863E6B81134D}" sibTransId="{2967DE2A-D5AD-439A-8252-E66D2D37C456}"/>
    <dgm:cxn modelId="{A9D27784-114B-4A89-8E67-9A5E148FF221}" srcId="{25F603AC-D921-4E93-9AB0-1AA42FBB45F8}" destId="{7F2939BA-9D66-4484-8F97-CCFAED8EA3AB}" srcOrd="2" destOrd="0" parTransId="{EA426FDA-F045-4178-AABB-CFC37B128615}" sibTransId="{2AB78794-8E41-4839-B5F6-FB6A0E59BFD6}"/>
    <dgm:cxn modelId="{BDED738A-3012-4851-9525-E9B7A84CA90B}" type="presOf" srcId="{91F41474-12A3-47BE-B431-3EFBE8ABFF03}" destId="{9AFE6E65-EEDB-4B87-8602-9D02B4E79E27}" srcOrd="1" destOrd="0" presId="urn:microsoft.com/office/officeart/2005/8/layout/radial5"/>
    <dgm:cxn modelId="{2C0F1D8C-05B5-45FC-843B-EECCAD71E05B}" type="presOf" srcId="{91F41474-12A3-47BE-B431-3EFBE8ABFF03}" destId="{73786D38-BA43-4877-B216-1F025F1423AB}" srcOrd="0" destOrd="0" presId="urn:microsoft.com/office/officeart/2005/8/layout/radial5"/>
    <dgm:cxn modelId="{2A43398C-43B6-4457-906F-E92167F4A379}" type="presOf" srcId="{FC0FF2EE-2D6B-42DB-9997-6792C5B3A4A7}" destId="{1F57DBE5-6A6B-4CE0-ACD9-246A42B21CB1}" srcOrd="0" destOrd="0" presId="urn:microsoft.com/office/officeart/2005/8/layout/radial5"/>
    <dgm:cxn modelId="{AD01BB97-7B54-40FF-88E2-BB4FF033951F}" type="presOf" srcId="{A0C2F74A-9E13-429E-B58D-DCEF30691BB6}" destId="{4958F2DA-2E23-4D68-832E-7D8780EB4AE2}" srcOrd="0" destOrd="0" presId="urn:microsoft.com/office/officeart/2005/8/layout/radial5"/>
    <dgm:cxn modelId="{078C379C-8C32-4714-AAB9-BBAEEFADD5B3}" type="presOf" srcId="{6F983AD6-425A-4ADA-B329-525D4061828F}" destId="{8CEB05C6-FFE0-4B53-B026-169D4F040ED4}" srcOrd="0" destOrd="0" presId="urn:microsoft.com/office/officeart/2005/8/layout/radial5"/>
    <dgm:cxn modelId="{ED47E4A7-07B9-45FB-8A6A-177509DFD77A}" type="presOf" srcId="{A0C2F74A-9E13-429E-B58D-DCEF30691BB6}" destId="{28892A48-5113-4D49-A7D2-932F99BC46DF}" srcOrd="1" destOrd="0" presId="urn:microsoft.com/office/officeart/2005/8/layout/radial5"/>
    <dgm:cxn modelId="{3A5C74AB-7087-40BA-9B22-67C8988B1FA9}" type="presOf" srcId="{EA426FDA-F045-4178-AABB-CFC37B128615}" destId="{8A8CA203-1ADA-4561-9958-C424B3A4BABD}" srcOrd="0" destOrd="0" presId="urn:microsoft.com/office/officeart/2005/8/layout/radial5"/>
    <dgm:cxn modelId="{107664AE-FC9E-4ABE-89EB-8A195F5F262B}" type="presOf" srcId="{589451B2-D13C-478D-BD73-863E6B81134D}" destId="{89DFBFF8-03A6-4715-9B7F-4EB67D6CA0C0}" srcOrd="1" destOrd="0" presId="urn:microsoft.com/office/officeart/2005/8/layout/radial5"/>
    <dgm:cxn modelId="{08A3F4AE-016A-4E05-B577-D95A02F7EECF}" srcId="{25F603AC-D921-4E93-9AB0-1AA42FBB45F8}" destId="{BF33B1A9-20FC-4D09-AB31-8858B8C7482D}" srcOrd="1" destOrd="0" parTransId="{6F983AD6-425A-4ADA-B329-525D4061828F}" sibTransId="{1912F3CE-6358-4CD6-B8DA-FABD2645E5FF}"/>
    <dgm:cxn modelId="{5710DBC8-3916-4099-9433-33A5FC601F0F}" type="presOf" srcId="{6F983AD6-425A-4ADA-B329-525D4061828F}" destId="{53F6FDE4-2802-4D27-9CAF-18BD0B5753B2}" srcOrd="1" destOrd="0" presId="urn:microsoft.com/office/officeart/2005/8/layout/radial5"/>
    <dgm:cxn modelId="{934942DA-55CF-45F5-A7AF-A36A6A40E34E}" srcId="{25F603AC-D921-4E93-9AB0-1AA42FBB45F8}" destId="{B0B9C508-0DB7-47D0-8199-B7B2A9313E93}" srcOrd="3" destOrd="0" parTransId="{91F41474-12A3-47BE-B431-3EFBE8ABFF03}" sibTransId="{E30BD82C-2D58-4F9B-BF02-D8DC36BC9155}"/>
    <dgm:cxn modelId="{9B9081E1-49CD-45FA-913A-9C9B12C906DA}" type="presOf" srcId="{B0B9C508-0DB7-47D0-8199-B7B2A9313E93}" destId="{52969401-FA57-4C3E-8BC0-C55C5BF9E687}" srcOrd="0" destOrd="0" presId="urn:microsoft.com/office/officeart/2005/8/layout/radial5"/>
    <dgm:cxn modelId="{F0CACFED-0791-4F87-B58B-E4BB5C1FF889}" type="presOf" srcId="{0532F28E-A366-4936-92CB-46AD9F1C3D71}" destId="{DE1EEE03-BCD8-4E72-83CB-6B34A9E0EC12}" srcOrd="0" destOrd="0" presId="urn:microsoft.com/office/officeart/2005/8/layout/radial5"/>
    <dgm:cxn modelId="{6AA62359-B569-4564-AAA2-AA89F8C95DB4}" type="presParOf" srcId="{DE1EEE03-BCD8-4E72-83CB-6B34A9E0EC12}" destId="{87D58262-2B33-4757-AADD-43F247538F2E}" srcOrd="0" destOrd="0" presId="urn:microsoft.com/office/officeart/2005/8/layout/radial5"/>
    <dgm:cxn modelId="{2E57BED1-849E-441C-ACD3-C68145889EB4}" type="presParOf" srcId="{DE1EEE03-BCD8-4E72-83CB-6B34A9E0EC12}" destId="{96A1C926-3E61-413E-AE46-196EF3D4CA9C}" srcOrd="1" destOrd="0" presId="urn:microsoft.com/office/officeart/2005/8/layout/radial5"/>
    <dgm:cxn modelId="{84B7F1AF-DBD5-456A-B536-6EB43C62EC6C}" type="presParOf" srcId="{96A1C926-3E61-413E-AE46-196EF3D4CA9C}" destId="{89DFBFF8-03A6-4715-9B7F-4EB67D6CA0C0}" srcOrd="0" destOrd="0" presId="urn:microsoft.com/office/officeart/2005/8/layout/radial5"/>
    <dgm:cxn modelId="{DE4AD3B6-721E-40BE-BF59-0243C1A6A9D6}" type="presParOf" srcId="{DE1EEE03-BCD8-4E72-83CB-6B34A9E0EC12}" destId="{F5AA9862-62AD-4D9B-9844-0BA0233DE84A}" srcOrd="2" destOrd="0" presId="urn:microsoft.com/office/officeart/2005/8/layout/radial5"/>
    <dgm:cxn modelId="{0E89BDF4-4940-4061-8105-D39073416BEA}" type="presParOf" srcId="{DE1EEE03-BCD8-4E72-83CB-6B34A9E0EC12}" destId="{8CEB05C6-FFE0-4B53-B026-169D4F040ED4}" srcOrd="3" destOrd="0" presId="urn:microsoft.com/office/officeart/2005/8/layout/radial5"/>
    <dgm:cxn modelId="{6C8C2394-5838-449C-AE1A-1B5443CBE0E2}" type="presParOf" srcId="{8CEB05C6-FFE0-4B53-B026-169D4F040ED4}" destId="{53F6FDE4-2802-4D27-9CAF-18BD0B5753B2}" srcOrd="0" destOrd="0" presId="urn:microsoft.com/office/officeart/2005/8/layout/radial5"/>
    <dgm:cxn modelId="{1EE9E2C4-27B6-4E76-B035-7132BE39EF1A}" type="presParOf" srcId="{DE1EEE03-BCD8-4E72-83CB-6B34A9E0EC12}" destId="{34351573-A9D9-4F1A-B0AA-91134B5FA7A6}" srcOrd="4" destOrd="0" presId="urn:microsoft.com/office/officeart/2005/8/layout/radial5"/>
    <dgm:cxn modelId="{683318D4-E9DA-4BA4-B749-22B7E7EF36B5}" type="presParOf" srcId="{DE1EEE03-BCD8-4E72-83CB-6B34A9E0EC12}" destId="{8A8CA203-1ADA-4561-9958-C424B3A4BABD}" srcOrd="5" destOrd="0" presId="urn:microsoft.com/office/officeart/2005/8/layout/radial5"/>
    <dgm:cxn modelId="{2C3C1FA5-CBFB-4C32-AF85-FED5234B7CFC}" type="presParOf" srcId="{8A8CA203-1ADA-4561-9958-C424B3A4BABD}" destId="{E13D9657-C928-4FF9-AD26-E06347F1199A}" srcOrd="0" destOrd="0" presId="urn:microsoft.com/office/officeart/2005/8/layout/radial5"/>
    <dgm:cxn modelId="{2CA86C57-F5D6-4928-B85E-F7CDC486A085}" type="presParOf" srcId="{DE1EEE03-BCD8-4E72-83CB-6B34A9E0EC12}" destId="{8FC18D58-C0FC-4379-BD0B-DD6B72027326}" srcOrd="6" destOrd="0" presId="urn:microsoft.com/office/officeart/2005/8/layout/radial5"/>
    <dgm:cxn modelId="{69E86208-4526-4290-B155-DF6882CB7469}" type="presParOf" srcId="{DE1EEE03-BCD8-4E72-83CB-6B34A9E0EC12}" destId="{73786D38-BA43-4877-B216-1F025F1423AB}" srcOrd="7" destOrd="0" presId="urn:microsoft.com/office/officeart/2005/8/layout/radial5"/>
    <dgm:cxn modelId="{534AECFB-C270-4F49-91D2-CEDDF420253B}" type="presParOf" srcId="{73786D38-BA43-4877-B216-1F025F1423AB}" destId="{9AFE6E65-EEDB-4B87-8602-9D02B4E79E27}" srcOrd="0" destOrd="0" presId="urn:microsoft.com/office/officeart/2005/8/layout/radial5"/>
    <dgm:cxn modelId="{8780CAF8-22A0-4823-88A1-4E514AD8D99C}" type="presParOf" srcId="{DE1EEE03-BCD8-4E72-83CB-6B34A9E0EC12}" destId="{52969401-FA57-4C3E-8BC0-C55C5BF9E687}" srcOrd="8" destOrd="0" presId="urn:microsoft.com/office/officeart/2005/8/layout/radial5"/>
    <dgm:cxn modelId="{EB763888-7BE8-4A10-AC35-2A841BFB6301}" type="presParOf" srcId="{DE1EEE03-BCD8-4E72-83CB-6B34A9E0EC12}" destId="{4958F2DA-2E23-4D68-832E-7D8780EB4AE2}" srcOrd="9" destOrd="0" presId="urn:microsoft.com/office/officeart/2005/8/layout/radial5"/>
    <dgm:cxn modelId="{096DE85B-81AA-4988-A9F9-0F2518073516}" type="presParOf" srcId="{4958F2DA-2E23-4D68-832E-7D8780EB4AE2}" destId="{28892A48-5113-4D49-A7D2-932F99BC46DF}" srcOrd="0" destOrd="0" presId="urn:microsoft.com/office/officeart/2005/8/layout/radial5"/>
    <dgm:cxn modelId="{5D79D40F-24B1-4639-BF4B-EB09D69E3353}" type="presParOf" srcId="{DE1EEE03-BCD8-4E72-83CB-6B34A9E0EC12}" destId="{1F57DBE5-6A6B-4CE0-ACD9-246A42B21CB1}" srcOrd="10" destOrd="0" presId="urn:microsoft.com/office/officeart/2005/8/layout/radial5"/>
    <dgm:cxn modelId="{1E3A963A-C0C4-4EE5-99CC-48030F287D4F}" type="presParOf" srcId="{DE1EEE03-BCD8-4E72-83CB-6B34A9E0EC12}" destId="{64C7F284-EB27-46AF-98CC-2A3A0224CA4C}" srcOrd="11" destOrd="0" presId="urn:microsoft.com/office/officeart/2005/8/layout/radial5"/>
    <dgm:cxn modelId="{9BDAFB99-4260-4099-9A4C-EED71B187488}" type="presParOf" srcId="{64C7F284-EB27-46AF-98CC-2A3A0224CA4C}" destId="{9E1B229C-14D5-4BA2-9246-ED5F179D65C6}" srcOrd="0" destOrd="0" presId="urn:microsoft.com/office/officeart/2005/8/layout/radial5"/>
    <dgm:cxn modelId="{92CE231B-09C5-4435-983D-524A0DC000BD}" type="presParOf" srcId="{DE1EEE03-BCD8-4E72-83CB-6B34A9E0EC12}" destId="{87135399-BFA8-4690-B3E4-A0D9DD33FB01}"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532F28E-A366-4936-92CB-46AD9F1C3D71}"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US"/>
        </a:p>
      </dgm:t>
    </dgm:pt>
    <dgm:pt modelId="{25F603AC-D921-4E93-9AB0-1AA42FBB45F8}">
      <dgm:prSet phldrT="[Text]"/>
      <dgm:spPr/>
      <dgm:t>
        <a:bodyPr/>
        <a:lstStyle/>
        <a:p>
          <a:r>
            <a:rPr lang="en-US" dirty="0"/>
            <a:t>Useful tips</a:t>
          </a:r>
        </a:p>
      </dgm:t>
    </dgm:pt>
    <dgm:pt modelId="{2349D101-B6B7-4C45-B290-0A30B9D2165D}" type="parTrans" cxnId="{97E1B871-985B-4A17-9E5D-F0BE82410A34}">
      <dgm:prSet/>
      <dgm:spPr/>
      <dgm:t>
        <a:bodyPr/>
        <a:lstStyle/>
        <a:p>
          <a:endParaRPr lang="en-US"/>
        </a:p>
      </dgm:t>
    </dgm:pt>
    <dgm:pt modelId="{72D33D7C-FC81-43DB-A202-E339A6348E67}" type="sibTrans" cxnId="{97E1B871-985B-4A17-9E5D-F0BE82410A34}">
      <dgm:prSet/>
      <dgm:spPr/>
      <dgm:t>
        <a:bodyPr/>
        <a:lstStyle/>
        <a:p>
          <a:endParaRPr lang="en-US"/>
        </a:p>
      </dgm:t>
    </dgm:pt>
    <dgm:pt modelId="{1369FCDA-3DD4-49F0-8440-A94E43B3601E}">
      <dgm:prSet phldrT="[Text]" custT="1"/>
      <dgm:spPr/>
      <dgm:t>
        <a:bodyPr/>
        <a:lstStyle/>
        <a:p>
          <a:r>
            <a:rPr lang="en-US" sz="1600" dirty="0"/>
            <a:t>Prompts</a:t>
          </a:r>
        </a:p>
      </dgm:t>
    </dgm:pt>
    <dgm:pt modelId="{589451B2-D13C-478D-BD73-863E6B81134D}" type="parTrans" cxnId="{A8C66981-ABCA-4331-9C8F-6F29332FF7ED}">
      <dgm:prSet/>
      <dgm:spPr/>
      <dgm:t>
        <a:bodyPr/>
        <a:lstStyle/>
        <a:p>
          <a:endParaRPr lang="en-US"/>
        </a:p>
      </dgm:t>
    </dgm:pt>
    <dgm:pt modelId="{2967DE2A-D5AD-439A-8252-E66D2D37C456}" type="sibTrans" cxnId="{A8C66981-ABCA-4331-9C8F-6F29332FF7ED}">
      <dgm:prSet/>
      <dgm:spPr/>
      <dgm:t>
        <a:bodyPr/>
        <a:lstStyle/>
        <a:p>
          <a:endParaRPr lang="en-US"/>
        </a:p>
      </dgm:t>
    </dgm:pt>
    <dgm:pt modelId="{BF33B1A9-20FC-4D09-AB31-8858B8C7482D}">
      <dgm:prSet phldrT="[Text]" custT="1"/>
      <dgm:spPr/>
      <dgm:t>
        <a:bodyPr/>
        <a:lstStyle/>
        <a:p>
          <a:r>
            <a:rPr lang="en-US" sz="1600" dirty="0"/>
            <a:t>Warning signs</a:t>
          </a:r>
        </a:p>
      </dgm:t>
    </dgm:pt>
    <dgm:pt modelId="{6F983AD6-425A-4ADA-B329-525D4061828F}" type="parTrans" cxnId="{08A3F4AE-016A-4E05-B577-D95A02F7EECF}">
      <dgm:prSet/>
      <dgm:spPr/>
      <dgm:t>
        <a:bodyPr/>
        <a:lstStyle/>
        <a:p>
          <a:endParaRPr lang="en-US"/>
        </a:p>
      </dgm:t>
    </dgm:pt>
    <dgm:pt modelId="{1912F3CE-6358-4CD6-B8DA-FABD2645E5FF}" type="sibTrans" cxnId="{08A3F4AE-016A-4E05-B577-D95A02F7EECF}">
      <dgm:prSet/>
      <dgm:spPr/>
      <dgm:t>
        <a:bodyPr/>
        <a:lstStyle/>
        <a:p>
          <a:endParaRPr lang="en-US"/>
        </a:p>
      </dgm:t>
    </dgm:pt>
    <dgm:pt modelId="{7F2939BA-9D66-4484-8F97-CCFAED8EA3AB}">
      <dgm:prSet phldrT="[Text]" custT="1"/>
      <dgm:spPr/>
      <dgm:t>
        <a:bodyPr/>
        <a:lstStyle/>
        <a:p>
          <a:r>
            <a:rPr lang="en-US" sz="1600" dirty="0"/>
            <a:t>Record</a:t>
          </a:r>
        </a:p>
      </dgm:t>
    </dgm:pt>
    <dgm:pt modelId="{EA426FDA-F045-4178-AABB-CFC37B128615}" type="parTrans" cxnId="{A9D27784-114B-4A89-8E67-9A5E148FF221}">
      <dgm:prSet/>
      <dgm:spPr/>
      <dgm:t>
        <a:bodyPr/>
        <a:lstStyle/>
        <a:p>
          <a:endParaRPr lang="en-US"/>
        </a:p>
      </dgm:t>
    </dgm:pt>
    <dgm:pt modelId="{2AB78794-8E41-4839-B5F6-FB6A0E59BFD6}" type="sibTrans" cxnId="{A9D27784-114B-4A89-8E67-9A5E148FF221}">
      <dgm:prSet/>
      <dgm:spPr/>
      <dgm:t>
        <a:bodyPr/>
        <a:lstStyle/>
        <a:p>
          <a:endParaRPr lang="en-US"/>
        </a:p>
      </dgm:t>
    </dgm:pt>
    <dgm:pt modelId="{B0B9C508-0DB7-47D0-8199-B7B2A9313E93}">
      <dgm:prSet phldrT="[Text]" custT="1"/>
      <dgm:spPr/>
      <dgm:t>
        <a:bodyPr/>
        <a:lstStyle/>
        <a:p>
          <a:r>
            <a:rPr lang="en-US" sz="1600" dirty="0"/>
            <a:t>Rate</a:t>
          </a:r>
        </a:p>
      </dgm:t>
    </dgm:pt>
    <dgm:pt modelId="{91F41474-12A3-47BE-B431-3EFBE8ABFF03}" type="parTrans" cxnId="{934942DA-55CF-45F5-A7AF-A36A6A40E34E}">
      <dgm:prSet/>
      <dgm:spPr/>
      <dgm:t>
        <a:bodyPr/>
        <a:lstStyle/>
        <a:p>
          <a:endParaRPr lang="en-US"/>
        </a:p>
      </dgm:t>
    </dgm:pt>
    <dgm:pt modelId="{E30BD82C-2D58-4F9B-BF02-D8DC36BC9155}" type="sibTrans" cxnId="{934942DA-55CF-45F5-A7AF-A36A6A40E34E}">
      <dgm:prSet/>
      <dgm:spPr/>
      <dgm:t>
        <a:bodyPr/>
        <a:lstStyle/>
        <a:p>
          <a:endParaRPr lang="en-US"/>
        </a:p>
      </dgm:t>
    </dgm:pt>
    <dgm:pt modelId="{FC0FF2EE-2D6B-42DB-9997-6792C5B3A4A7}">
      <dgm:prSet phldrT="[Text]" custT="1"/>
      <dgm:spPr/>
      <dgm:t>
        <a:bodyPr/>
        <a:lstStyle/>
        <a:p>
          <a:r>
            <a:rPr lang="en-US" sz="1600" dirty="0"/>
            <a:t>Self-monitoring</a:t>
          </a:r>
        </a:p>
      </dgm:t>
    </dgm:pt>
    <dgm:pt modelId="{A0C2F74A-9E13-429E-B58D-DCEF30691BB6}" type="parTrans" cxnId="{4D3F926B-9D5B-438D-9634-49B9FC364C2F}">
      <dgm:prSet/>
      <dgm:spPr/>
      <dgm:t>
        <a:bodyPr/>
        <a:lstStyle/>
        <a:p>
          <a:endParaRPr lang="en-US"/>
        </a:p>
      </dgm:t>
    </dgm:pt>
    <dgm:pt modelId="{54147EE2-7491-43AC-93A4-D3815A7F4F84}" type="sibTrans" cxnId="{4D3F926B-9D5B-438D-9634-49B9FC364C2F}">
      <dgm:prSet/>
      <dgm:spPr/>
      <dgm:t>
        <a:bodyPr/>
        <a:lstStyle/>
        <a:p>
          <a:endParaRPr lang="en-US"/>
        </a:p>
      </dgm:t>
    </dgm:pt>
    <dgm:pt modelId="{DE1EEE03-BCD8-4E72-83CB-6B34A9E0EC12}" type="pres">
      <dgm:prSet presAssocID="{0532F28E-A366-4936-92CB-46AD9F1C3D71}" presName="Name0" presStyleCnt="0">
        <dgm:presLayoutVars>
          <dgm:chMax val="1"/>
          <dgm:dir/>
          <dgm:animLvl val="ctr"/>
          <dgm:resizeHandles val="exact"/>
        </dgm:presLayoutVars>
      </dgm:prSet>
      <dgm:spPr/>
    </dgm:pt>
    <dgm:pt modelId="{87D58262-2B33-4757-AADD-43F247538F2E}" type="pres">
      <dgm:prSet presAssocID="{25F603AC-D921-4E93-9AB0-1AA42FBB45F8}" presName="centerShape" presStyleLbl="node0" presStyleIdx="0" presStyleCnt="1" custLinFactNeighborX="3365" custLinFactNeighborY="1001"/>
      <dgm:spPr/>
    </dgm:pt>
    <dgm:pt modelId="{96A1C926-3E61-413E-AE46-196EF3D4CA9C}" type="pres">
      <dgm:prSet presAssocID="{589451B2-D13C-478D-BD73-863E6B81134D}" presName="parTrans" presStyleLbl="sibTrans2D1" presStyleIdx="0" presStyleCnt="5"/>
      <dgm:spPr/>
    </dgm:pt>
    <dgm:pt modelId="{89DFBFF8-03A6-4715-9B7F-4EB67D6CA0C0}" type="pres">
      <dgm:prSet presAssocID="{589451B2-D13C-478D-BD73-863E6B81134D}" presName="connectorText" presStyleLbl="sibTrans2D1" presStyleIdx="0" presStyleCnt="5"/>
      <dgm:spPr/>
    </dgm:pt>
    <dgm:pt modelId="{F5AA9862-62AD-4D9B-9844-0BA0233DE84A}" type="pres">
      <dgm:prSet presAssocID="{1369FCDA-3DD4-49F0-8440-A94E43B3601E}" presName="node" presStyleLbl="node1" presStyleIdx="0" presStyleCnt="5" custRadScaleRad="99641" custRadScaleInc="11617">
        <dgm:presLayoutVars>
          <dgm:bulletEnabled val="1"/>
        </dgm:presLayoutVars>
      </dgm:prSet>
      <dgm:spPr/>
    </dgm:pt>
    <dgm:pt modelId="{8CEB05C6-FFE0-4B53-B026-169D4F040ED4}" type="pres">
      <dgm:prSet presAssocID="{6F983AD6-425A-4ADA-B329-525D4061828F}" presName="parTrans" presStyleLbl="sibTrans2D1" presStyleIdx="1" presStyleCnt="5"/>
      <dgm:spPr/>
    </dgm:pt>
    <dgm:pt modelId="{53F6FDE4-2802-4D27-9CAF-18BD0B5753B2}" type="pres">
      <dgm:prSet presAssocID="{6F983AD6-425A-4ADA-B329-525D4061828F}" presName="connectorText" presStyleLbl="sibTrans2D1" presStyleIdx="1" presStyleCnt="5"/>
      <dgm:spPr/>
    </dgm:pt>
    <dgm:pt modelId="{34351573-A9D9-4F1A-B0AA-91134B5FA7A6}" type="pres">
      <dgm:prSet presAssocID="{BF33B1A9-20FC-4D09-AB31-8858B8C7482D}" presName="node" presStyleLbl="node1" presStyleIdx="1" presStyleCnt="5" custScaleX="124066" custScaleY="110459" custRadScaleRad="145380" custRadScaleInc="23418">
        <dgm:presLayoutVars>
          <dgm:bulletEnabled val="1"/>
        </dgm:presLayoutVars>
      </dgm:prSet>
      <dgm:spPr/>
    </dgm:pt>
    <dgm:pt modelId="{8A8CA203-1ADA-4561-9958-C424B3A4BABD}" type="pres">
      <dgm:prSet presAssocID="{EA426FDA-F045-4178-AABB-CFC37B128615}" presName="parTrans" presStyleLbl="sibTrans2D1" presStyleIdx="2" presStyleCnt="5"/>
      <dgm:spPr/>
    </dgm:pt>
    <dgm:pt modelId="{E13D9657-C928-4FF9-AD26-E06347F1199A}" type="pres">
      <dgm:prSet presAssocID="{EA426FDA-F045-4178-AABB-CFC37B128615}" presName="connectorText" presStyleLbl="sibTrans2D1" presStyleIdx="2" presStyleCnt="5"/>
      <dgm:spPr/>
    </dgm:pt>
    <dgm:pt modelId="{8FC18D58-C0FC-4379-BD0B-DD6B72027326}" type="pres">
      <dgm:prSet presAssocID="{7F2939BA-9D66-4484-8F97-CCFAED8EA3AB}" presName="node" presStyleLbl="node1" presStyleIdx="2" presStyleCnt="5" custScaleX="104238" custScaleY="81065" custRadScaleRad="123723" custRadScaleInc="-29478">
        <dgm:presLayoutVars>
          <dgm:bulletEnabled val="1"/>
        </dgm:presLayoutVars>
      </dgm:prSet>
      <dgm:spPr/>
    </dgm:pt>
    <dgm:pt modelId="{73786D38-BA43-4877-B216-1F025F1423AB}" type="pres">
      <dgm:prSet presAssocID="{91F41474-12A3-47BE-B431-3EFBE8ABFF03}" presName="parTrans" presStyleLbl="sibTrans2D1" presStyleIdx="3" presStyleCnt="5"/>
      <dgm:spPr/>
    </dgm:pt>
    <dgm:pt modelId="{9AFE6E65-EEDB-4B87-8602-9D02B4E79E27}" type="pres">
      <dgm:prSet presAssocID="{91F41474-12A3-47BE-B431-3EFBE8ABFF03}" presName="connectorText" presStyleLbl="sibTrans2D1" presStyleIdx="3" presStyleCnt="5"/>
      <dgm:spPr/>
    </dgm:pt>
    <dgm:pt modelId="{52969401-FA57-4C3E-8BC0-C55C5BF9E687}" type="pres">
      <dgm:prSet presAssocID="{B0B9C508-0DB7-47D0-8199-B7B2A9313E93}" presName="node" presStyleLbl="node1" presStyleIdx="3" presStyleCnt="5" custScaleX="108971" custScaleY="84261" custRadScaleRad="129029" custRadScaleInc="29388">
        <dgm:presLayoutVars>
          <dgm:bulletEnabled val="1"/>
        </dgm:presLayoutVars>
      </dgm:prSet>
      <dgm:spPr/>
    </dgm:pt>
    <dgm:pt modelId="{4958F2DA-2E23-4D68-832E-7D8780EB4AE2}" type="pres">
      <dgm:prSet presAssocID="{A0C2F74A-9E13-429E-B58D-DCEF30691BB6}" presName="parTrans" presStyleLbl="sibTrans2D1" presStyleIdx="4" presStyleCnt="5"/>
      <dgm:spPr/>
    </dgm:pt>
    <dgm:pt modelId="{28892A48-5113-4D49-A7D2-932F99BC46DF}" type="pres">
      <dgm:prSet presAssocID="{A0C2F74A-9E13-429E-B58D-DCEF30691BB6}" presName="connectorText" presStyleLbl="sibTrans2D1" presStyleIdx="4" presStyleCnt="5"/>
      <dgm:spPr/>
    </dgm:pt>
    <dgm:pt modelId="{1F57DBE5-6A6B-4CE0-ACD9-246A42B21CB1}" type="pres">
      <dgm:prSet presAssocID="{FC0FF2EE-2D6B-42DB-9997-6792C5B3A4A7}" presName="node" presStyleLbl="node1" presStyleIdx="4" presStyleCnt="5" custScaleX="153661" custScaleY="94141" custRadScaleRad="145208" custRadScaleInc="-25891">
        <dgm:presLayoutVars>
          <dgm:bulletEnabled val="1"/>
        </dgm:presLayoutVars>
      </dgm:prSet>
      <dgm:spPr/>
    </dgm:pt>
  </dgm:ptLst>
  <dgm:cxnLst>
    <dgm:cxn modelId="{84473E02-2F0C-4CE5-B0A5-0CD63AE96AE9}" type="presOf" srcId="{EA426FDA-F045-4178-AABB-CFC37B128615}" destId="{E13D9657-C928-4FF9-AD26-E06347F1199A}" srcOrd="1" destOrd="0" presId="urn:microsoft.com/office/officeart/2005/8/layout/radial5"/>
    <dgm:cxn modelId="{5119EB07-E4F5-408A-A356-5364C5AA4B9E}" type="presOf" srcId="{1369FCDA-3DD4-49F0-8440-A94E43B3601E}" destId="{F5AA9862-62AD-4D9B-9844-0BA0233DE84A}" srcOrd="0" destOrd="0" presId="urn:microsoft.com/office/officeart/2005/8/layout/radial5"/>
    <dgm:cxn modelId="{D468BF1A-9F2A-42DF-B427-1E2E6D42D3C2}" type="presOf" srcId="{25F603AC-D921-4E93-9AB0-1AA42FBB45F8}" destId="{87D58262-2B33-4757-AADD-43F247538F2E}" srcOrd="0" destOrd="0" presId="urn:microsoft.com/office/officeart/2005/8/layout/radial5"/>
    <dgm:cxn modelId="{5627D41F-9CAF-4D4B-9897-6E8209AFF8F2}" type="presOf" srcId="{589451B2-D13C-478D-BD73-863E6B81134D}" destId="{96A1C926-3E61-413E-AE46-196EF3D4CA9C}" srcOrd="0" destOrd="0" presId="urn:microsoft.com/office/officeart/2005/8/layout/radial5"/>
    <dgm:cxn modelId="{BB5F1F24-09C5-4310-87E8-13194DAA619F}" type="presOf" srcId="{BF33B1A9-20FC-4D09-AB31-8858B8C7482D}" destId="{34351573-A9D9-4F1A-B0AA-91134B5FA7A6}" srcOrd="0" destOrd="0" presId="urn:microsoft.com/office/officeart/2005/8/layout/radial5"/>
    <dgm:cxn modelId="{57C7F161-04E8-4973-A328-800E0028E345}" type="presOf" srcId="{7F2939BA-9D66-4484-8F97-CCFAED8EA3AB}" destId="{8FC18D58-C0FC-4379-BD0B-DD6B72027326}" srcOrd="0" destOrd="0" presId="urn:microsoft.com/office/officeart/2005/8/layout/radial5"/>
    <dgm:cxn modelId="{4D3F926B-9D5B-438D-9634-49B9FC364C2F}" srcId="{25F603AC-D921-4E93-9AB0-1AA42FBB45F8}" destId="{FC0FF2EE-2D6B-42DB-9997-6792C5B3A4A7}" srcOrd="4" destOrd="0" parTransId="{A0C2F74A-9E13-429E-B58D-DCEF30691BB6}" sibTransId="{54147EE2-7491-43AC-93A4-D3815A7F4F84}"/>
    <dgm:cxn modelId="{97E1B871-985B-4A17-9E5D-F0BE82410A34}" srcId="{0532F28E-A366-4936-92CB-46AD9F1C3D71}" destId="{25F603AC-D921-4E93-9AB0-1AA42FBB45F8}" srcOrd="0" destOrd="0" parTransId="{2349D101-B6B7-4C45-B290-0A30B9D2165D}" sibTransId="{72D33D7C-FC81-43DB-A202-E339A6348E67}"/>
    <dgm:cxn modelId="{A8C66981-ABCA-4331-9C8F-6F29332FF7ED}" srcId="{25F603AC-D921-4E93-9AB0-1AA42FBB45F8}" destId="{1369FCDA-3DD4-49F0-8440-A94E43B3601E}" srcOrd="0" destOrd="0" parTransId="{589451B2-D13C-478D-BD73-863E6B81134D}" sibTransId="{2967DE2A-D5AD-439A-8252-E66D2D37C456}"/>
    <dgm:cxn modelId="{A9D27784-114B-4A89-8E67-9A5E148FF221}" srcId="{25F603AC-D921-4E93-9AB0-1AA42FBB45F8}" destId="{7F2939BA-9D66-4484-8F97-CCFAED8EA3AB}" srcOrd="2" destOrd="0" parTransId="{EA426FDA-F045-4178-AABB-CFC37B128615}" sibTransId="{2AB78794-8E41-4839-B5F6-FB6A0E59BFD6}"/>
    <dgm:cxn modelId="{BDED738A-3012-4851-9525-E9B7A84CA90B}" type="presOf" srcId="{91F41474-12A3-47BE-B431-3EFBE8ABFF03}" destId="{9AFE6E65-EEDB-4B87-8602-9D02B4E79E27}" srcOrd="1" destOrd="0" presId="urn:microsoft.com/office/officeart/2005/8/layout/radial5"/>
    <dgm:cxn modelId="{2C0F1D8C-05B5-45FC-843B-EECCAD71E05B}" type="presOf" srcId="{91F41474-12A3-47BE-B431-3EFBE8ABFF03}" destId="{73786D38-BA43-4877-B216-1F025F1423AB}" srcOrd="0" destOrd="0" presId="urn:microsoft.com/office/officeart/2005/8/layout/radial5"/>
    <dgm:cxn modelId="{2A43398C-43B6-4457-906F-E92167F4A379}" type="presOf" srcId="{FC0FF2EE-2D6B-42DB-9997-6792C5B3A4A7}" destId="{1F57DBE5-6A6B-4CE0-ACD9-246A42B21CB1}" srcOrd="0" destOrd="0" presId="urn:microsoft.com/office/officeart/2005/8/layout/radial5"/>
    <dgm:cxn modelId="{AD01BB97-7B54-40FF-88E2-BB4FF033951F}" type="presOf" srcId="{A0C2F74A-9E13-429E-B58D-DCEF30691BB6}" destId="{4958F2DA-2E23-4D68-832E-7D8780EB4AE2}" srcOrd="0" destOrd="0" presId="urn:microsoft.com/office/officeart/2005/8/layout/radial5"/>
    <dgm:cxn modelId="{078C379C-8C32-4714-AAB9-BBAEEFADD5B3}" type="presOf" srcId="{6F983AD6-425A-4ADA-B329-525D4061828F}" destId="{8CEB05C6-FFE0-4B53-B026-169D4F040ED4}" srcOrd="0" destOrd="0" presId="urn:microsoft.com/office/officeart/2005/8/layout/radial5"/>
    <dgm:cxn modelId="{ED47E4A7-07B9-45FB-8A6A-177509DFD77A}" type="presOf" srcId="{A0C2F74A-9E13-429E-B58D-DCEF30691BB6}" destId="{28892A48-5113-4D49-A7D2-932F99BC46DF}" srcOrd="1" destOrd="0" presId="urn:microsoft.com/office/officeart/2005/8/layout/radial5"/>
    <dgm:cxn modelId="{3A5C74AB-7087-40BA-9B22-67C8988B1FA9}" type="presOf" srcId="{EA426FDA-F045-4178-AABB-CFC37B128615}" destId="{8A8CA203-1ADA-4561-9958-C424B3A4BABD}" srcOrd="0" destOrd="0" presId="urn:microsoft.com/office/officeart/2005/8/layout/radial5"/>
    <dgm:cxn modelId="{107664AE-FC9E-4ABE-89EB-8A195F5F262B}" type="presOf" srcId="{589451B2-D13C-478D-BD73-863E6B81134D}" destId="{89DFBFF8-03A6-4715-9B7F-4EB67D6CA0C0}" srcOrd="1" destOrd="0" presId="urn:microsoft.com/office/officeart/2005/8/layout/radial5"/>
    <dgm:cxn modelId="{08A3F4AE-016A-4E05-B577-D95A02F7EECF}" srcId="{25F603AC-D921-4E93-9AB0-1AA42FBB45F8}" destId="{BF33B1A9-20FC-4D09-AB31-8858B8C7482D}" srcOrd="1" destOrd="0" parTransId="{6F983AD6-425A-4ADA-B329-525D4061828F}" sibTransId="{1912F3CE-6358-4CD6-B8DA-FABD2645E5FF}"/>
    <dgm:cxn modelId="{5710DBC8-3916-4099-9433-33A5FC601F0F}" type="presOf" srcId="{6F983AD6-425A-4ADA-B329-525D4061828F}" destId="{53F6FDE4-2802-4D27-9CAF-18BD0B5753B2}" srcOrd="1" destOrd="0" presId="urn:microsoft.com/office/officeart/2005/8/layout/radial5"/>
    <dgm:cxn modelId="{934942DA-55CF-45F5-A7AF-A36A6A40E34E}" srcId="{25F603AC-D921-4E93-9AB0-1AA42FBB45F8}" destId="{B0B9C508-0DB7-47D0-8199-B7B2A9313E93}" srcOrd="3" destOrd="0" parTransId="{91F41474-12A3-47BE-B431-3EFBE8ABFF03}" sibTransId="{E30BD82C-2D58-4F9B-BF02-D8DC36BC9155}"/>
    <dgm:cxn modelId="{9B9081E1-49CD-45FA-913A-9C9B12C906DA}" type="presOf" srcId="{B0B9C508-0DB7-47D0-8199-B7B2A9313E93}" destId="{52969401-FA57-4C3E-8BC0-C55C5BF9E687}" srcOrd="0" destOrd="0" presId="urn:microsoft.com/office/officeart/2005/8/layout/radial5"/>
    <dgm:cxn modelId="{F0CACFED-0791-4F87-B58B-E4BB5C1FF889}" type="presOf" srcId="{0532F28E-A366-4936-92CB-46AD9F1C3D71}" destId="{DE1EEE03-BCD8-4E72-83CB-6B34A9E0EC12}" srcOrd="0" destOrd="0" presId="urn:microsoft.com/office/officeart/2005/8/layout/radial5"/>
    <dgm:cxn modelId="{6AA62359-B569-4564-AAA2-AA89F8C95DB4}" type="presParOf" srcId="{DE1EEE03-BCD8-4E72-83CB-6B34A9E0EC12}" destId="{87D58262-2B33-4757-AADD-43F247538F2E}" srcOrd="0" destOrd="0" presId="urn:microsoft.com/office/officeart/2005/8/layout/radial5"/>
    <dgm:cxn modelId="{2E57BED1-849E-441C-ACD3-C68145889EB4}" type="presParOf" srcId="{DE1EEE03-BCD8-4E72-83CB-6B34A9E0EC12}" destId="{96A1C926-3E61-413E-AE46-196EF3D4CA9C}" srcOrd="1" destOrd="0" presId="urn:microsoft.com/office/officeart/2005/8/layout/radial5"/>
    <dgm:cxn modelId="{84B7F1AF-DBD5-456A-B536-6EB43C62EC6C}" type="presParOf" srcId="{96A1C926-3E61-413E-AE46-196EF3D4CA9C}" destId="{89DFBFF8-03A6-4715-9B7F-4EB67D6CA0C0}" srcOrd="0" destOrd="0" presId="urn:microsoft.com/office/officeart/2005/8/layout/radial5"/>
    <dgm:cxn modelId="{DE4AD3B6-721E-40BE-BF59-0243C1A6A9D6}" type="presParOf" srcId="{DE1EEE03-BCD8-4E72-83CB-6B34A9E0EC12}" destId="{F5AA9862-62AD-4D9B-9844-0BA0233DE84A}" srcOrd="2" destOrd="0" presId="urn:microsoft.com/office/officeart/2005/8/layout/radial5"/>
    <dgm:cxn modelId="{0E89BDF4-4940-4061-8105-D39073416BEA}" type="presParOf" srcId="{DE1EEE03-BCD8-4E72-83CB-6B34A9E0EC12}" destId="{8CEB05C6-FFE0-4B53-B026-169D4F040ED4}" srcOrd="3" destOrd="0" presId="urn:microsoft.com/office/officeart/2005/8/layout/radial5"/>
    <dgm:cxn modelId="{6C8C2394-5838-449C-AE1A-1B5443CBE0E2}" type="presParOf" srcId="{8CEB05C6-FFE0-4B53-B026-169D4F040ED4}" destId="{53F6FDE4-2802-4D27-9CAF-18BD0B5753B2}" srcOrd="0" destOrd="0" presId="urn:microsoft.com/office/officeart/2005/8/layout/radial5"/>
    <dgm:cxn modelId="{1EE9E2C4-27B6-4E76-B035-7132BE39EF1A}" type="presParOf" srcId="{DE1EEE03-BCD8-4E72-83CB-6B34A9E0EC12}" destId="{34351573-A9D9-4F1A-B0AA-91134B5FA7A6}" srcOrd="4" destOrd="0" presId="urn:microsoft.com/office/officeart/2005/8/layout/radial5"/>
    <dgm:cxn modelId="{683318D4-E9DA-4BA4-B749-22B7E7EF36B5}" type="presParOf" srcId="{DE1EEE03-BCD8-4E72-83CB-6B34A9E0EC12}" destId="{8A8CA203-1ADA-4561-9958-C424B3A4BABD}" srcOrd="5" destOrd="0" presId="urn:microsoft.com/office/officeart/2005/8/layout/radial5"/>
    <dgm:cxn modelId="{2C3C1FA5-CBFB-4C32-AF85-FED5234B7CFC}" type="presParOf" srcId="{8A8CA203-1ADA-4561-9958-C424B3A4BABD}" destId="{E13D9657-C928-4FF9-AD26-E06347F1199A}" srcOrd="0" destOrd="0" presId="urn:microsoft.com/office/officeart/2005/8/layout/radial5"/>
    <dgm:cxn modelId="{2CA86C57-F5D6-4928-B85E-F7CDC486A085}" type="presParOf" srcId="{DE1EEE03-BCD8-4E72-83CB-6B34A9E0EC12}" destId="{8FC18D58-C0FC-4379-BD0B-DD6B72027326}" srcOrd="6" destOrd="0" presId="urn:microsoft.com/office/officeart/2005/8/layout/radial5"/>
    <dgm:cxn modelId="{69E86208-4526-4290-B155-DF6882CB7469}" type="presParOf" srcId="{DE1EEE03-BCD8-4E72-83CB-6B34A9E0EC12}" destId="{73786D38-BA43-4877-B216-1F025F1423AB}" srcOrd="7" destOrd="0" presId="urn:microsoft.com/office/officeart/2005/8/layout/radial5"/>
    <dgm:cxn modelId="{534AECFB-C270-4F49-91D2-CEDDF420253B}" type="presParOf" srcId="{73786D38-BA43-4877-B216-1F025F1423AB}" destId="{9AFE6E65-EEDB-4B87-8602-9D02B4E79E27}" srcOrd="0" destOrd="0" presId="urn:microsoft.com/office/officeart/2005/8/layout/radial5"/>
    <dgm:cxn modelId="{8780CAF8-22A0-4823-88A1-4E514AD8D99C}" type="presParOf" srcId="{DE1EEE03-BCD8-4E72-83CB-6B34A9E0EC12}" destId="{52969401-FA57-4C3E-8BC0-C55C5BF9E687}" srcOrd="8" destOrd="0" presId="urn:microsoft.com/office/officeart/2005/8/layout/radial5"/>
    <dgm:cxn modelId="{EB763888-7BE8-4A10-AC35-2A841BFB6301}" type="presParOf" srcId="{DE1EEE03-BCD8-4E72-83CB-6B34A9E0EC12}" destId="{4958F2DA-2E23-4D68-832E-7D8780EB4AE2}" srcOrd="9" destOrd="0" presId="urn:microsoft.com/office/officeart/2005/8/layout/radial5"/>
    <dgm:cxn modelId="{096DE85B-81AA-4988-A9F9-0F2518073516}" type="presParOf" srcId="{4958F2DA-2E23-4D68-832E-7D8780EB4AE2}" destId="{28892A48-5113-4D49-A7D2-932F99BC46DF}" srcOrd="0" destOrd="0" presId="urn:microsoft.com/office/officeart/2005/8/layout/radial5"/>
    <dgm:cxn modelId="{5D79D40F-24B1-4639-BF4B-EB09D69E3353}" type="presParOf" srcId="{DE1EEE03-BCD8-4E72-83CB-6B34A9E0EC12}" destId="{1F57DBE5-6A6B-4CE0-ACD9-246A42B21CB1}"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3FAE4A8-82DA-437B-8A32-B87D55F29355}" type="doc">
      <dgm:prSet loTypeId="urn:microsoft.com/office/officeart/2005/8/layout/radial5" loCatId="cycle" qsTypeId="urn:microsoft.com/office/officeart/2005/8/quickstyle/simple5" qsCatId="simple" csTypeId="urn:microsoft.com/office/officeart/2005/8/colors/colorful5" csCatId="colorful" phldr="1"/>
      <dgm:spPr/>
      <dgm:t>
        <a:bodyPr/>
        <a:lstStyle/>
        <a:p>
          <a:endParaRPr lang="en-GB"/>
        </a:p>
      </dgm:t>
    </dgm:pt>
    <dgm:pt modelId="{44773C03-F696-430F-9095-D013D8765EDE}">
      <dgm:prSet phldrT="[Text]"/>
      <dgm:spPr/>
      <dgm:t>
        <a:bodyPr/>
        <a:lstStyle/>
        <a:p>
          <a:r>
            <a:rPr lang="en-GB" dirty="0"/>
            <a:t>Techniques</a:t>
          </a:r>
        </a:p>
      </dgm:t>
    </dgm:pt>
    <dgm:pt modelId="{0FE84542-C725-4B8B-A834-D693F1917769}" type="parTrans" cxnId="{E32A7998-61BE-4ECC-AE5A-111838E81BF7}">
      <dgm:prSet/>
      <dgm:spPr/>
      <dgm:t>
        <a:bodyPr/>
        <a:lstStyle/>
        <a:p>
          <a:endParaRPr lang="en-GB"/>
        </a:p>
      </dgm:t>
    </dgm:pt>
    <dgm:pt modelId="{B749F414-759A-4625-B648-950ADD461785}" type="sibTrans" cxnId="{E32A7998-61BE-4ECC-AE5A-111838E81BF7}">
      <dgm:prSet/>
      <dgm:spPr/>
      <dgm:t>
        <a:bodyPr/>
        <a:lstStyle/>
        <a:p>
          <a:endParaRPr lang="en-GB"/>
        </a:p>
      </dgm:t>
    </dgm:pt>
    <dgm:pt modelId="{42451D77-0A19-4CAC-8FC4-1DA10838719C}">
      <dgm:prSet phldrT="[Text]" custT="1"/>
      <dgm:spPr/>
      <dgm:t>
        <a:bodyPr/>
        <a:lstStyle/>
        <a:p>
          <a:r>
            <a:rPr lang="en-GB" sz="1600" dirty="0"/>
            <a:t>Assess</a:t>
          </a:r>
        </a:p>
      </dgm:t>
    </dgm:pt>
    <dgm:pt modelId="{8107D25E-61BA-4649-8319-811FB6CEB329}" type="parTrans" cxnId="{E931A455-019D-4FE3-A8FA-98C60CE3963A}">
      <dgm:prSet/>
      <dgm:spPr/>
      <dgm:t>
        <a:bodyPr/>
        <a:lstStyle/>
        <a:p>
          <a:endParaRPr lang="en-GB"/>
        </a:p>
      </dgm:t>
    </dgm:pt>
    <dgm:pt modelId="{C6D90C72-D131-45CE-A2FC-1D8434D49892}" type="sibTrans" cxnId="{E931A455-019D-4FE3-A8FA-98C60CE3963A}">
      <dgm:prSet/>
      <dgm:spPr/>
      <dgm:t>
        <a:bodyPr/>
        <a:lstStyle/>
        <a:p>
          <a:endParaRPr lang="en-GB"/>
        </a:p>
      </dgm:t>
    </dgm:pt>
    <dgm:pt modelId="{90985062-5017-4B22-803D-7B77907F52AC}">
      <dgm:prSet phldrT="[Text]" custT="1"/>
      <dgm:spPr/>
      <dgm:t>
        <a:bodyPr/>
        <a:lstStyle/>
        <a:p>
          <a:r>
            <a:rPr lang="en-GB" sz="1600" dirty="0"/>
            <a:t>Identify</a:t>
          </a:r>
        </a:p>
      </dgm:t>
    </dgm:pt>
    <dgm:pt modelId="{0C7B209A-F4CB-408B-9D05-E0D9415EA746}" type="parTrans" cxnId="{01F98BDB-2628-48E4-9B1D-11004C0B0F22}">
      <dgm:prSet/>
      <dgm:spPr/>
      <dgm:t>
        <a:bodyPr/>
        <a:lstStyle/>
        <a:p>
          <a:endParaRPr lang="en-GB"/>
        </a:p>
      </dgm:t>
    </dgm:pt>
    <dgm:pt modelId="{7D9DB15D-692E-4AD7-B90D-86D1C9BC8B70}" type="sibTrans" cxnId="{01F98BDB-2628-48E4-9B1D-11004C0B0F22}">
      <dgm:prSet/>
      <dgm:spPr/>
      <dgm:t>
        <a:bodyPr/>
        <a:lstStyle/>
        <a:p>
          <a:endParaRPr lang="en-GB"/>
        </a:p>
      </dgm:t>
    </dgm:pt>
    <dgm:pt modelId="{1C4B82A4-82BA-442C-9238-A147790EA3B8}">
      <dgm:prSet phldrT="[Text]" custT="1"/>
      <dgm:spPr/>
      <dgm:t>
        <a:bodyPr/>
        <a:lstStyle/>
        <a:p>
          <a:r>
            <a:rPr lang="en-GB" sz="1600" dirty="0"/>
            <a:t>Reassure</a:t>
          </a:r>
        </a:p>
      </dgm:t>
    </dgm:pt>
    <dgm:pt modelId="{A9057125-C33F-400A-83BB-F73F11C8E7C7}" type="parTrans" cxnId="{C013E9CA-8878-4A2F-B44D-4E7C3A771517}">
      <dgm:prSet/>
      <dgm:spPr/>
      <dgm:t>
        <a:bodyPr/>
        <a:lstStyle/>
        <a:p>
          <a:endParaRPr lang="en-GB"/>
        </a:p>
      </dgm:t>
    </dgm:pt>
    <dgm:pt modelId="{D28E73BF-6DFA-447F-86F4-45F945580BEF}" type="sibTrans" cxnId="{C013E9CA-8878-4A2F-B44D-4E7C3A771517}">
      <dgm:prSet/>
      <dgm:spPr/>
      <dgm:t>
        <a:bodyPr/>
        <a:lstStyle/>
        <a:p>
          <a:endParaRPr lang="en-GB"/>
        </a:p>
      </dgm:t>
    </dgm:pt>
    <dgm:pt modelId="{95BE9319-55BA-4BE0-BC3B-29E5D81F7FA5}">
      <dgm:prSet phldrT="[Text]" custT="1"/>
      <dgm:spPr/>
      <dgm:t>
        <a:bodyPr/>
        <a:lstStyle/>
        <a:p>
          <a:r>
            <a:rPr lang="en-GB" sz="1600" dirty="0"/>
            <a:t>Talk/ listen</a:t>
          </a:r>
        </a:p>
      </dgm:t>
    </dgm:pt>
    <dgm:pt modelId="{386B92B5-2681-442A-B72F-7AAF597F6BC3}" type="parTrans" cxnId="{A663B804-0E2B-41FA-AAB7-DBBE3509E3A1}">
      <dgm:prSet/>
      <dgm:spPr/>
      <dgm:t>
        <a:bodyPr/>
        <a:lstStyle/>
        <a:p>
          <a:endParaRPr lang="en-GB"/>
        </a:p>
      </dgm:t>
    </dgm:pt>
    <dgm:pt modelId="{57602D59-BCA3-4971-9C0B-416E511CDB99}" type="sibTrans" cxnId="{A663B804-0E2B-41FA-AAB7-DBBE3509E3A1}">
      <dgm:prSet/>
      <dgm:spPr/>
      <dgm:t>
        <a:bodyPr/>
        <a:lstStyle/>
        <a:p>
          <a:endParaRPr lang="en-GB"/>
        </a:p>
      </dgm:t>
    </dgm:pt>
    <dgm:pt modelId="{069C3CF0-672B-4949-B1BB-55F6B8908237}">
      <dgm:prSet phldrT="[Text]" custT="1"/>
      <dgm:spPr/>
      <dgm:t>
        <a:bodyPr/>
        <a:lstStyle/>
        <a:p>
          <a:r>
            <a:rPr lang="en-GB" sz="1600" dirty="0"/>
            <a:t>Problem solving</a:t>
          </a:r>
        </a:p>
      </dgm:t>
    </dgm:pt>
    <dgm:pt modelId="{07CCEA03-D039-428D-B8F9-A7FA54505185}" type="parTrans" cxnId="{9900FA31-B402-417F-B2A5-A733348E0FA3}">
      <dgm:prSet/>
      <dgm:spPr/>
      <dgm:t>
        <a:bodyPr/>
        <a:lstStyle/>
        <a:p>
          <a:endParaRPr lang="en-GB"/>
        </a:p>
      </dgm:t>
    </dgm:pt>
    <dgm:pt modelId="{BC67224B-A344-45BC-ABA8-08E012386B1A}" type="sibTrans" cxnId="{9900FA31-B402-417F-B2A5-A733348E0FA3}">
      <dgm:prSet/>
      <dgm:spPr/>
      <dgm:t>
        <a:bodyPr/>
        <a:lstStyle/>
        <a:p>
          <a:endParaRPr lang="en-GB"/>
        </a:p>
      </dgm:t>
    </dgm:pt>
    <dgm:pt modelId="{14AE754A-D90F-4ACA-B4CF-897DAD9A8E21}">
      <dgm:prSet phldrT="[Text]" custT="1"/>
      <dgm:spPr/>
      <dgm:t>
        <a:bodyPr/>
        <a:lstStyle/>
        <a:p>
          <a:r>
            <a:rPr lang="en-GB" sz="1600" dirty="0"/>
            <a:t>Communication</a:t>
          </a:r>
        </a:p>
      </dgm:t>
    </dgm:pt>
    <dgm:pt modelId="{76C4DA01-EF48-4448-8AC9-EEAB8AEC679D}" type="parTrans" cxnId="{1BD01B73-1A61-475F-A523-ED5BB588802A}">
      <dgm:prSet/>
      <dgm:spPr/>
      <dgm:t>
        <a:bodyPr/>
        <a:lstStyle/>
        <a:p>
          <a:endParaRPr lang="en-GB"/>
        </a:p>
      </dgm:t>
    </dgm:pt>
    <dgm:pt modelId="{6E044759-7120-4197-B31B-CA55F636E8E5}" type="sibTrans" cxnId="{1BD01B73-1A61-475F-A523-ED5BB588802A}">
      <dgm:prSet/>
      <dgm:spPr/>
      <dgm:t>
        <a:bodyPr/>
        <a:lstStyle/>
        <a:p>
          <a:endParaRPr lang="en-GB"/>
        </a:p>
      </dgm:t>
    </dgm:pt>
    <dgm:pt modelId="{ED473625-859D-4832-94D2-786F6D4810A1}" type="pres">
      <dgm:prSet presAssocID="{F3FAE4A8-82DA-437B-8A32-B87D55F29355}" presName="Name0" presStyleCnt="0">
        <dgm:presLayoutVars>
          <dgm:chMax val="1"/>
          <dgm:dir/>
          <dgm:animLvl val="ctr"/>
          <dgm:resizeHandles val="exact"/>
        </dgm:presLayoutVars>
      </dgm:prSet>
      <dgm:spPr/>
    </dgm:pt>
    <dgm:pt modelId="{5659B107-1252-45D8-8A1F-CEF1EDA588FE}" type="pres">
      <dgm:prSet presAssocID="{44773C03-F696-430F-9095-D013D8765EDE}" presName="centerShape" presStyleLbl="node0" presStyleIdx="0" presStyleCnt="1"/>
      <dgm:spPr/>
    </dgm:pt>
    <dgm:pt modelId="{2CC52CAA-5339-40B8-A76B-EBF680A9647C}" type="pres">
      <dgm:prSet presAssocID="{8107D25E-61BA-4649-8319-811FB6CEB329}" presName="parTrans" presStyleLbl="sibTrans2D1" presStyleIdx="0" presStyleCnt="6"/>
      <dgm:spPr/>
    </dgm:pt>
    <dgm:pt modelId="{EC419C67-6BCC-47AA-9BA2-2E688EC40504}" type="pres">
      <dgm:prSet presAssocID="{8107D25E-61BA-4649-8319-811FB6CEB329}" presName="connectorText" presStyleLbl="sibTrans2D1" presStyleIdx="0" presStyleCnt="6"/>
      <dgm:spPr/>
    </dgm:pt>
    <dgm:pt modelId="{D8F5D3F0-765B-48F9-8774-2B0068A6F95F}" type="pres">
      <dgm:prSet presAssocID="{42451D77-0A19-4CAC-8FC4-1DA10838719C}" presName="node" presStyleLbl="node1" presStyleIdx="0" presStyleCnt="6">
        <dgm:presLayoutVars>
          <dgm:bulletEnabled val="1"/>
        </dgm:presLayoutVars>
      </dgm:prSet>
      <dgm:spPr/>
    </dgm:pt>
    <dgm:pt modelId="{EDF5FC56-641B-48A2-B0CD-00AB70FE5381}" type="pres">
      <dgm:prSet presAssocID="{0C7B209A-F4CB-408B-9D05-E0D9415EA746}" presName="parTrans" presStyleLbl="sibTrans2D1" presStyleIdx="1" presStyleCnt="6"/>
      <dgm:spPr/>
    </dgm:pt>
    <dgm:pt modelId="{9D1BD229-4AA6-4228-A5A9-80BA4CC9456E}" type="pres">
      <dgm:prSet presAssocID="{0C7B209A-F4CB-408B-9D05-E0D9415EA746}" presName="connectorText" presStyleLbl="sibTrans2D1" presStyleIdx="1" presStyleCnt="6"/>
      <dgm:spPr/>
    </dgm:pt>
    <dgm:pt modelId="{28356349-C158-4559-9FF2-62A836400385}" type="pres">
      <dgm:prSet presAssocID="{90985062-5017-4B22-803D-7B77907F52AC}" presName="node" presStyleLbl="node1" presStyleIdx="1" presStyleCnt="6" custScaleX="142027" custRadScaleRad="109420" custRadScaleInc="7591">
        <dgm:presLayoutVars>
          <dgm:bulletEnabled val="1"/>
        </dgm:presLayoutVars>
      </dgm:prSet>
      <dgm:spPr/>
    </dgm:pt>
    <dgm:pt modelId="{DD453D3B-8549-4E05-8294-36968A4D1ACF}" type="pres">
      <dgm:prSet presAssocID="{A9057125-C33F-400A-83BB-F73F11C8E7C7}" presName="parTrans" presStyleLbl="sibTrans2D1" presStyleIdx="2" presStyleCnt="6"/>
      <dgm:spPr/>
    </dgm:pt>
    <dgm:pt modelId="{7D0FCE9F-043B-4691-AE5A-528CC2E39C04}" type="pres">
      <dgm:prSet presAssocID="{A9057125-C33F-400A-83BB-F73F11C8E7C7}" presName="connectorText" presStyleLbl="sibTrans2D1" presStyleIdx="2" presStyleCnt="6"/>
      <dgm:spPr/>
    </dgm:pt>
    <dgm:pt modelId="{F1671A57-DE02-494B-8C53-A433FE46C7CB}" type="pres">
      <dgm:prSet presAssocID="{1C4B82A4-82BA-442C-9238-A147790EA3B8}" presName="node" presStyleLbl="node1" presStyleIdx="2" presStyleCnt="6" custScaleX="119946" custScaleY="101807" custRadScaleRad="107895" custRadScaleInc="-850">
        <dgm:presLayoutVars>
          <dgm:bulletEnabled val="1"/>
        </dgm:presLayoutVars>
      </dgm:prSet>
      <dgm:spPr/>
    </dgm:pt>
    <dgm:pt modelId="{4B05353A-E268-4B26-BD24-938AD001A4BB}" type="pres">
      <dgm:prSet presAssocID="{386B92B5-2681-442A-B72F-7AAF597F6BC3}" presName="parTrans" presStyleLbl="sibTrans2D1" presStyleIdx="3" presStyleCnt="6"/>
      <dgm:spPr/>
    </dgm:pt>
    <dgm:pt modelId="{5945B8F1-E5E0-4816-9A1B-1AEF42302E48}" type="pres">
      <dgm:prSet presAssocID="{386B92B5-2681-442A-B72F-7AAF597F6BC3}" presName="connectorText" presStyleLbl="sibTrans2D1" presStyleIdx="3" presStyleCnt="6"/>
      <dgm:spPr/>
    </dgm:pt>
    <dgm:pt modelId="{67803199-0C73-4C18-A6C6-ECD32F996F5C}" type="pres">
      <dgm:prSet presAssocID="{95BE9319-55BA-4BE0-BC3B-29E5D81F7FA5}" presName="node" presStyleLbl="node1" presStyleIdx="3" presStyleCnt="6">
        <dgm:presLayoutVars>
          <dgm:bulletEnabled val="1"/>
        </dgm:presLayoutVars>
      </dgm:prSet>
      <dgm:spPr/>
    </dgm:pt>
    <dgm:pt modelId="{5F8C94A3-5D4E-45FF-9F37-1D84C7652D13}" type="pres">
      <dgm:prSet presAssocID="{07CCEA03-D039-428D-B8F9-A7FA54505185}" presName="parTrans" presStyleLbl="sibTrans2D1" presStyleIdx="4" presStyleCnt="6"/>
      <dgm:spPr/>
    </dgm:pt>
    <dgm:pt modelId="{D91F4C22-C2E3-4F6B-A557-9684BAB10994}" type="pres">
      <dgm:prSet presAssocID="{07CCEA03-D039-428D-B8F9-A7FA54505185}" presName="connectorText" presStyleLbl="sibTrans2D1" presStyleIdx="4" presStyleCnt="6"/>
      <dgm:spPr/>
    </dgm:pt>
    <dgm:pt modelId="{F05E325B-3095-4D1B-8A95-2A0DB98CFC15}" type="pres">
      <dgm:prSet presAssocID="{069C3CF0-672B-4949-B1BB-55F6B8908237}" presName="node" presStyleLbl="node1" presStyleIdx="4" presStyleCnt="6" custScaleX="127798" custScaleY="97093" custRadScaleRad="106503" custRadScaleInc="2894">
        <dgm:presLayoutVars>
          <dgm:bulletEnabled val="1"/>
        </dgm:presLayoutVars>
      </dgm:prSet>
      <dgm:spPr/>
    </dgm:pt>
    <dgm:pt modelId="{BBF1978E-A2E9-42F6-990B-9335BFC50B4C}" type="pres">
      <dgm:prSet presAssocID="{76C4DA01-EF48-4448-8AC9-EEAB8AEC679D}" presName="parTrans" presStyleLbl="sibTrans2D1" presStyleIdx="5" presStyleCnt="6"/>
      <dgm:spPr/>
    </dgm:pt>
    <dgm:pt modelId="{456A9369-BE03-4BC1-B024-FFA49A27FA15}" type="pres">
      <dgm:prSet presAssocID="{76C4DA01-EF48-4448-8AC9-EEAB8AEC679D}" presName="connectorText" presStyleLbl="sibTrans2D1" presStyleIdx="5" presStyleCnt="6"/>
      <dgm:spPr/>
    </dgm:pt>
    <dgm:pt modelId="{830C975D-F4D0-40E3-9217-7375ED7A3DF5}" type="pres">
      <dgm:prSet presAssocID="{14AE754A-D90F-4ACA-B4CF-897DAD9A8E21}" presName="node" presStyleLbl="node1" presStyleIdx="5" presStyleCnt="6" custScaleX="174281" custScaleY="93863" custRadScaleRad="121263" custRadScaleInc="-20953">
        <dgm:presLayoutVars>
          <dgm:bulletEnabled val="1"/>
        </dgm:presLayoutVars>
      </dgm:prSet>
      <dgm:spPr/>
    </dgm:pt>
  </dgm:ptLst>
  <dgm:cxnLst>
    <dgm:cxn modelId="{A663B804-0E2B-41FA-AAB7-DBBE3509E3A1}" srcId="{44773C03-F696-430F-9095-D013D8765EDE}" destId="{95BE9319-55BA-4BE0-BC3B-29E5D81F7FA5}" srcOrd="3" destOrd="0" parTransId="{386B92B5-2681-442A-B72F-7AAF597F6BC3}" sibTransId="{57602D59-BCA3-4971-9C0B-416E511CDB99}"/>
    <dgm:cxn modelId="{5C05C708-396F-4B06-A5ED-8807BDDA4656}" type="presOf" srcId="{90985062-5017-4B22-803D-7B77907F52AC}" destId="{28356349-C158-4559-9FF2-62A836400385}" srcOrd="0" destOrd="0" presId="urn:microsoft.com/office/officeart/2005/8/layout/radial5"/>
    <dgm:cxn modelId="{AF670A10-72F5-46FD-99FD-3164BB0C1717}" type="presOf" srcId="{386B92B5-2681-442A-B72F-7AAF597F6BC3}" destId="{5945B8F1-E5E0-4816-9A1B-1AEF42302E48}" srcOrd="1" destOrd="0" presId="urn:microsoft.com/office/officeart/2005/8/layout/radial5"/>
    <dgm:cxn modelId="{D30BEE14-2B6F-470A-81D8-56754BEF11E9}" type="presOf" srcId="{42451D77-0A19-4CAC-8FC4-1DA10838719C}" destId="{D8F5D3F0-765B-48F9-8774-2B0068A6F95F}" srcOrd="0" destOrd="0" presId="urn:microsoft.com/office/officeart/2005/8/layout/radial5"/>
    <dgm:cxn modelId="{09F3232A-4982-44CA-8219-668837977D7C}" type="presOf" srcId="{A9057125-C33F-400A-83BB-F73F11C8E7C7}" destId="{DD453D3B-8549-4E05-8294-36968A4D1ACF}" srcOrd="0" destOrd="0" presId="urn:microsoft.com/office/officeart/2005/8/layout/radial5"/>
    <dgm:cxn modelId="{F181F22C-AB3C-4A84-A7EC-5DD105FE0030}" type="presOf" srcId="{44773C03-F696-430F-9095-D013D8765EDE}" destId="{5659B107-1252-45D8-8A1F-CEF1EDA588FE}" srcOrd="0" destOrd="0" presId="urn:microsoft.com/office/officeart/2005/8/layout/radial5"/>
    <dgm:cxn modelId="{DE8E162D-7E06-4914-8FA8-510524283503}" type="presOf" srcId="{8107D25E-61BA-4649-8319-811FB6CEB329}" destId="{EC419C67-6BCC-47AA-9BA2-2E688EC40504}" srcOrd="1" destOrd="0" presId="urn:microsoft.com/office/officeart/2005/8/layout/radial5"/>
    <dgm:cxn modelId="{5EFDB931-CDF1-4236-8049-39DA2D357E77}" type="presOf" srcId="{069C3CF0-672B-4949-B1BB-55F6B8908237}" destId="{F05E325B-3095-4D1B-8A95-2A0DB98CFC15}" srcOrd="0" destOrd="0" presId="urn:microsoft.com/office/officeart/2005/8/layout/radial5"/>
    <dgm:cxn modelId="{9900FA31-B402-417F-B2A5-A733348E0FA3}" srcId="{44773C03-F696-430F-9095-D013D8765EDE}" destId="{069C3CF0-672B-4949-B1BB-55F6B8908237}" srcOrd="4" destOrd="0" parTransId="{07CCEA03-D039-428D-B8F9-A7FA54505185}" sibTransId="{BC67224B-A344-45BC-ABA8-08E012386B1A}"/>
    <dgm:cxn modelId="{FA9BC632-384F-481C-8F5B-4D96038D0FE7}" type="presOf" srcId="{0C7B209A-F4CB-408B-9D05-E0D9415EA746}" destId="{EDF5FC56-641B-48A2-B0CD-00AB70FE5381}" srcOrd="0" destOrd="0" presId="urn:microsoft.com/office/officeart/2005/8/layout/radial5"/>
    <dgm:cxn modelId="{A9FF8649-50B6-464B-9C65-2D3926F6A587}" type="presOf" srcId="{14AE754A-D90F-4ACA-B4CF-897DAD9A8E21}" destId="{830C975D-F4D0-40E3-9217-7375ED7A3DF5}" srcOrd="0" destOrd="0" presId="urn:microsoft.com/office/officeart/2005/8/layout/radial5"/>
    <dgm:cxn modelId="{4407D04F-78A0-4E9B-A109-2CFF4BC22625}" type="presOf" srcId="{07CCEA03-D039-428D-B8F9-A7FA54505185}" destId="{5F8C94A3-5D4E-45FF-9F37-1D84C7652D13}" srcOrd="0" destOrd="0" presId="urn:microsoft.com/office/officeart/2005/8/layout/radial5"/>
    <dgm:cxn modelId="{1BD01B73-1A61-475F-A523-ED5BB588802A}" srcId="{44773C03-F696-430F-9095-D013D8765EDE}" destId="{14AE754A-D90F-4ACA-B4CF-897DAD9A8E21}" srcOrd="5" destOrd="0" parTransId="{76C4DA01-EF48-4448-8AC9-EEAB8AEC679D}" sibTransId="{6E044759-7120-4197-B31B-CA55F636E8E5}"/>
    <dgm:cxn modelId="{E931A455-019D-4FE3-A8FA-98C60CE3963A}" srcId="{44773C03-F696-430F-9095-D013D8765EDE}" destId="{42451D77-0A19-4CAC-8FC4-1DA10838719C}" srcOrd="0" destOrd="0" parTransId="{8107D25E-61BA-4649-8319-811FB6CEB329}" sibTransId="{C6D90C72-D131-45CE-A2FC-1D8434D49892}"/>
    <dgm:cxn modelId="{CCFCB179-83CA-41ED-AD0A-0E5C8A670560}" type="presOf" srcId="{0C7B209A-F4CB-408B-9D05-E0D9415EA746}" destId="{9D1BD229-4AA6-4228-A5A9-80BA4CC9456E}" srcOrd="1" destOrd="0" presId="urn:microsoft.com/office/officeart/2005/8/layout/radial5"/>
    <dgm:cxn modelId="{E32A7998-61BE-4ECC-AE5A-111838E81BF7}" srcId="{F3FAE4A8-82DA-437B-8A32-B87D55F29355}" destId="{44773C03-F696-430F-9095-D013D8765EDE}" srcOrd="0" destOrd="0" parTransId="{0FE84542-C725-4B8B-A834-D693F1917769}" sibTransId="{B749F414-759A-4625-B648-950ADD461785}"/>
    <dgm:cxn modelId="{2EE3689A-4B10-4162-89F7-48F738B13A85}" type="presOf" srcId="{8107D25E-61BA-4649-8319-811FB6CEB329}" destId="{2CC52CAA-5339-40B8-A76B-EBF680A9647C}" srcOrd="0" destOrd="0" presId="urn:microsoft.com/office/officeart/2005/8/layout/radial5"/>
    <dgm:cxn modelId="{8EF10E9F-B00C-4974-8639-D8C69D6A34DA}" type="presOf" srcId="{76C4DA01-EF48-4448-8AC9-EEAB8AEC679D}" destId="{BBF1978E-A2E9-42F6-990B-9335BFC50B4C}" srcOrd="0" destOrd="0" presId="urn:microsoft.com/office/officeart/2005/8/layout/radial5"/>
    <dgm:cxn modelId="{A94A81A3-93C8-4D60-9D70-8D8944288611}" type="presOf" srcId="{1C4B82A4-82BA-442C-9238-A147790EA3B8}" destId="{F1671A57-DE02-494B-8C53-A433FE46C7CB}" srcOrd="0" destOrd="0" presId="urn:microsoft.com/office/officeart/2005/8/layout/radial5"/>
    <dgm:cxn modelId="{72EEC3A7-AA14-4583-A7B5-C3A8C7F2D51D}" type="presOf" srcId="{07CCEA03-D039-428D-B8F9-A7FA54505185}" destId="{D91F4C22-C2E3-4F6B-A557-9684BAB10994}" srcOrd="1" destOrd="0" presId="urn:microsoft.com/office/officeart/2005/8/layout/radial5"/>
    <dgm:cxn modelId="{C013E9CA-8878-4A2F-B44D-4E7C3A771517}" srcId="{44773C03-F696-430F-9095-D013D8765EDE}" destId="{1C4B82A4-82BA-442C-9238-A147790EA3B8}" srcOrd="2" destOrd="0" parTransId="{A9057125-C33F-400A-83BB-F73F11C8E7C7}" sibTransId="{D28E73BF-6DFA-447F-86F4-45F945580BEF}"/>
    <dgm:cxn modelId="{87BB56D2-4177-47EC-800B-55778A44542C}" type="presOf" srcId="{F3FAE4A8-82DA-437B-8A32-B87D55F29355}" destId="{ED473625-859D-4832-94D2-786F6D4810A1}" srcOrd="0" destOrd="0" presId="urn:microsoft.com/office/officeart/2005/8/layout/radial5"/>
    <dgm:cxn modelId="{01F98BDB-2628-48E4-9B1D-11004C0B0F22}" srcId="{44773C03-F696-430F-9095-D013D8765EDE}" destId="{90985062-5017-4B22-803D-7B77907F52AC}" srcOrd="1" destOrd="0" parTransId="{0C7B209A-F4CB-408B-9D05-E0D9415EA746}" sibTransId="{7D9DB15D-692E-4AD7-B90D-86D1C9BC8B70}"/>
    <dgm:cxn modelId="{11BB60E2-E24B-4D3E-A7AA-8A59F7115153}" type="presOf" srcId="{76C4DA01-EF48-4448-8AC9-EEAB8AEC679D}" destId="{456A9369-BE03-4BC1-B024-FFA49A27FA15}" srcOrd="1" destOrd="0" presId="urn:microsoft.com/office/officeart/2005/8/layout/radial5"/>
    <dgm:cxn modelId="{AE57A3EE-B94B-45E3-9513-A565AC3C6F5D}" type="presOf" srcId="{95BE9319-55BA-4BE0-BC3B-29E5D81F7FA5}" destId="{67803199-0C73-4C18-A6C6-ECD32F996F5C}" srcOrd="0" destOrd="0" presId="urn:microsoft.com/office/officeart/2005/8/layout/radial5"/>
    <dgm:cxn modelId="{C681D0F4-56F4-4E32-BEF0-A72167E3B955}" type="presOf" srcId="{A9057125-C33F-400A-83BB-F73F11C8E7C7}" destId="{7D0FCE9F-043B-4691-AE5A-528CC2E39C04}" srcOrd="1" destOrd="0" presId="urn:microsoft.com/office/officeart/2005/8/layout/radial5"/>
    <dgm:cxn modelId="{08350AF8-9FE3-4927-8A95-2F853BFCE0DB}" type="presOf" srcId="{386B92B5-2681-442A-B72F-7AAF597F6BC3}" destId="{4B05353A-E268-4B26-BD24-938AD001A4BB}" srcOrd="0" destOrd="0" presId="urn:microsoft.com/office/officeart/2005/8/layout/radial5"/>
    <dgm:cxn modelId="{C0250953-FFD1-4077-8C9B-35C35BF5016E}" type="presParOf" srcId="{ED473625-859D-4832-94D2-786F6D4810A1}" destId="{5659B107-1252-45D8-8A1F-CEF1EDA588FE}" srcOrd="0" destOrd="0" presId="urn:microsoft.com/office/officeart/2005/8/layout/radial5"/>
    <dgm:cxn modelId="{710E95B7-0053-48EF-BAC6-DEECCEFD4AD3}" type="presParOf" srcId="{ED473625-859D-4832-94D2-786F6D4810A1}" destId="{2CC52CAA-5339-40B8-A76B-EBF680A9647C}" srcOrd="1" destOrd="0" presId="urn:microsoft.com/office/officeart/2005/8/layout/radial5"/>
    <dgm:cxn modelId="{9980224B-7112-4CF6-ACC5-72AE83BD7ECA}" type="presParOf" srcId="{2CC52CAA-5339-40B8-A76B-EBF680A9647C}" destId="{EC419C67-6BCC-47AA-9BA2-2E688EC40504}" srcOrd="0" destOrd="0" presId="urn:microsoft.com/office/officeart/2005/8/layout/radial5"/>
    <dgm:cxn modelId="{93471C89-B1EC-419C-9E54-9099C46512A0}" type="presParOf" srcId="{ED473625-859D-4832-94D2-786F6D4810A1}" destId="{D8F5D3F0-765B-48F9-8774-2B0068A6F95F}" srcOrd="2" destOrd="0" presId="urn:microsoft.com/office/officeart/2005/8/layout/radial5"/>
    <dgm:cxn modelId="{2A689854-3850-4CAE-B79B-D077B6B14AFE}" type="presParOf" srcId="{ED473625-859D-4832-94D2-786F6D4810A1}" destId="{EDF5FC56-641B-48A2-B0CD-00AB70FE5381}" srcOrd="3" destOrd="0" presId="urn:microsoft.com/office/officeart/2005/8/layout/radial5"/>
    <dgm:cxn modelId="{12E5E67B-8E1A-43E8-9346-4FFF1070F24E}" type="presParOf" srcId="{EDF5FC56-641B-48A2-B0CD-00AB70FE5381}" destId="{9D1BD229-4AA6-4228-A5A9-80BA4CC9456E}" srcOrd="0" destOrd="0" presId="urn:microsoft.com/office/officeart/2005/8/layout/radial5"/>
    <dgm:cxn modelId="{3BCEE49E-1F8C-4438-8B01-6C2FE8AB94D8}" type="presParOf" srcId="{ED473625-859D-4832-94D2-786F6D4810A1}" destId="{28356349-C158-4559-9FF2-62A836400385}" srcOrd="4" destOrd="0" presId="urn:microsoft.com/office/officeart/2005/8/layout/radial5"/>
    <dgm:cxn modelId="{9976318C-09DE-42FC-ACC7-36AB4746C0F3}" type="presParOf" srcId="{ED473625-859D-4832-94D2-786F6D4810A1}" destId="{DD453D3B-8549-4E05-8294-36968A4D1ACF}" srcOrd="5" destOrd="0" presId="urn:microsoft.com/office/officeart/2005/8/layout/radial5"/>
    <dgm:cxn modelId="{66A6CE35-637F-4914-8713-9E4969DBC1D3}" type="presParOf" srcId="{DD453D3B-8549-4E05-8294-36968A4D1ACF}" destId="{7D0FCE9F-043B-4691-AE5A-528CC2E39C04}" srcOrd="0" destOrd="0" presId="urn:microsoft.com/office/officeart/2005/8/layout/radial5"/>
    <dgm:cxn modelId="{0A5EC313-2EE8-4AD8-A2B1-5469BDDB5E6C}" type="presParOf" srcId="{ED473625-859D-4832-94D2-786F6D4810A1}" destId="{F1671A57-DE02-494B-8C53-A433FE46C7CB}" srcOrd="6" destOrd="0" presId="urn:microsoft.com/office/officeart/2005/8/layout/radial5"/>
    <dgm:cxn modelId="{FFB5F021-CB2C-467D-882C-7A78F04D45EA}" type="presParOf" srcId="{ED473625-859D-4832-94D2-786F6D4810A1}" destId="{4B05353A-E268-4B26-BD24-938AD001A4BB}" srcOrd="7" destOrd="0" presId="urn:microsoft.com/office/officeart/2005/8/layout/radial5"/>
    <dgm:cxn modelId="{8052D8D9-121D-4FCA-ACBC-AC96779E6994}" type="presParOf" srcId="{4B05353A-E268-4B26-BD24-938AD001A4BB}" destId="{5945B8F1-E5E0-4816-9A1B-1AEF42302E48}" srcOrd="0" destOrd="0" presId="urn:microsoft.com/office/officeart/2005/8/layout/radial5"/>
    <dgm:cxn modelId="{DCD52120-A6B4-4AA9-8B33-9628B883C418}" type="presParOf" srcId="{ED473625-859D-4832-94D2-786F6D4810A1}" destId="{67803199-0C73-4C18-A6C6-ECD32F996F5C}" srcOrd="8" destOrd="0" presId="urn:microsoft.com/office/officeart/2005/8/layout/radial5"/>
    <dgm:cxn modelId="{62D57296-EFD1-4BD0-B805-4A9A1A4A6686}" type="presParOf" srcId="{ED473625-859D-4832-94D2-786F6D4810A1}" destId="{5F8C94A3-5D4E-45FF-9F37-1D84C7652D13}" srcOrd="9" destOrd="0" presId="urn:microsoft.com/office/officeart/2005/8/layout/radial5"/>
    <dgm:cxn modelId="{ED6075FF-379A-4E9D-B962-2ED3849CF675}" type="presParOf" srcId="{5F8C94A3-5D4E-45FF-9F37-1D84C7652D13}" destId="{D91F4C22-C2E3-4F6B-A557-9684BAB10994}" srcOrd="0" destOrd="0" presId="urn:microsoft.com/office/officeart/2005/8/layout/radial5"/>
    <dgm:cxn modelId="{89BE1CC4-A9B8-4195-923C-A232924B20DE}" type="presParOf" srcId="{ED473625-859D-4832-94D2-786F6D4810A1}" destId="{F05E325B-3095-4D1B-8A95-2A0DB98CFC15}" srcOrd="10" destOrd="0" presId="urn:microsoft.com/office/officeart/2005/8/layout/radial5"/>
    <dgm:cxn modelId="{9F8E4CC4-6A1D-4870-8489-306FD9AFA4FD}" type="presParOf" srcId="{ED473625-859D-4832-94D2-786F6D4810A1}" destId="{BBF1978E-A2E9-42F6-990B-9335BFC50B4C}" srcOrd="11" destOrd="0" presId="urn:microsoft.com/office/officeart/2005/8/layout/radial5"/>
    <dgm:cxn modelId="{BE66A333-73BC-415E-A2B6-60E825390C10}" type="presParOf" srcId="{BBF1978E-A2E9-42F6-990B-9335BFC50B4C}" destId="{456A9369-BE03-4BC1-B024-FFA49A27FA15}" srcOrd="0" destOrd="0" presId="urn:microsoft.com/office/officeart/2005/8/layout/radial5"/>
    <dgm:cxn modelId="{52A2B772-41E8-41B7-9DCF-50C12687D48C}" type="presParOf" srcId="{ED473625-859D-4832-94D2-786F6D4810A1}" destId="{830C975D-F4D0-40E3-9217-7375ED7A3DF5}"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F7EFFD-6991-4BD7-847E-1B9C67016278}">
      <dsp:nvSpPr>
        <dsp:cNvPr id="0" name=""/>
        <dsp:cNvSpPr/>
      </dsp:nvSpPr>
      <dsp:spPr>
        <a:xfrm>
          <a:off x="3663177" y="1818576"/>
          <a:ext cx="994942" cy="994942"/>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2860" tIns="22860" rIns="22860" bIns="22860" numCol="1" spcCol="1270" anchor="ctr" anchorCtr="0">
          <a:noAutofit/>
        </a:bodyPr>
        <a:lstStyle/>
        <a:p>
          <a:pPr marL="0" lvl="0" indent="0" algn="ctr" defTabSz="800100">
            <a:lnSpc>
              <a:spcPct val="90000"/>
            </a:lnSpc>
            <a:spcBef>
              <a:spcPct val="0"/>
            </a:spcBef>
            <a:spcAft>
              <a:spcPct val="35000"/>
            </a:spcAft>
            <a:buNone/>
          </a:pPr>
          <a:r>
            <a:rPr lang="en-US" sz="1800" kern="1200" dirty="0"/>
            <a:t>Impact</a:t>
          </a:r>
        </a:p>
      </dsp:txBody>
      <dsp:txXfrm>
        <a:off x="3808883" y="1964282"/>
        <a:ext cx="703530" cy="703530"/>
      </dsp:txXfrm>
    </dsp:sp>
    <dsp:sp modelId="{E8C6C693-ECCF-4872-9A03-6C8044F74BCD}">
      <dsp:nvSpPr>
        <dsp:cNvPr id="0" name=""/>
        <dsp:cNvSpPr/>
      </dsp:nvSpPr>
      <dsp:spPr>
        <a:xfrm rot="16256633">
          <a:off x="3981775" y="1225638"/>
          <a:ext cx="387076" cy="400570"/>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4038880" y="1363806"/>
        <a:ext cx="270953" cy="240342"/>
      </dsp:txXfrm>
    </dsp:sp>
    <dsp:sp modelId="{DBF33336-7E41-442E-ACEA-47F7A61AC0FB}">
      <dsp:nvSpPr>
        <dsp:cNvPr id="0" name=""/>
        <dsp:cNvSpPr/>
      </dsp:nvSpPr>
      <dsp:spPr>
        <a:xfrm>
          <a:off x="3505195" y="89523"/>
          <a:ext cx="1369123" cy="919415"/>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Relationships</a:t>
          </a:r>
        </a:p>
      </dsp:txBody>
      <dsp:txXfrm>
        <a:off x="3705698" y="224168"/>
        <a:ext cx="968117" cy="650125"/>
      </dsp:txXfrm>
    </dsp:sp>
    <dsp:sp modelId="{239280A2-FCC3-4144-8C11-886935EE65B0}">
      <dsp:nvSpPr>
        <dsp:cNvPr id="0" name=""/>
        <dsp:cNvSpPr/>
      </dsp:nvSpPr>
      <dsp:spPr>
        <a:xfrm rot="19474952">
          <a:off x="4643533" y="1637519"/>
          <a:ext cx="386125" cy="369185"/>
        </a:xfrm>
        <a:prstGeom prst="rightArrow">
          <a:avLst>
            <a:gd name="adj1" fmla="val 60000"/>
            <a:gd name="adj2" fmla="val 50000"/>
          </a:avLst>
        </a:prstGeom>
        <a:gradFill rotWithShape="0">
          <a:gsLst>
            <a:gs pos="0">
              <a:schemeClr val="accent5">
                <a:hueOff val="-1419125"/>
                <a:satOff val="5687"/>
                <a:lumOff val="1233"/>
                <a:alphaOff val="0"/>
                <a:shade val="51000"/>
                <a:satMod val="130000"/>
              </a:schemeClr>
            </a:gs>
            <a:gs pos="80000">
              <a:schemeClr val="accent5">
                <a:hueOff val="-1419125"/>
                <a:satOff val="5687"/>
                <a:lumOff val="1233"/>
                <a:alphaOff val="0"/>
                <a:shade val="93000"/>
                <a:satMod val="130000"/>
              </a:schemeClr>
            </a:gs>
            <a:gs pos="100000">
              <a:schemeClr val="accent5">
                <a:hueOff val="-1419125"/>
                <a:satOff val="5687"/>
                <a:lumOff val="12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577850">
            <a:lnSpc>
              <a:spcPct val="90000"/>
            </a:lnSpc>
            <a:spcBef>
              <a:spcPct val="0"/>
            </a:spcBef>
            <a:spcAft>
              <a:spcPct val="35000"/>
            </a:spcAft>
            <a:buNone/>
          </a:pPr>
          <a:endParaRPr lang="en-US" sz="1300" kern="1200"/>
        </a:p>
      </dsp:txBody>
      <dsp:txXfrm>
        <a:off x="4653781" y="1743449"/>
        <a:ext cx="275370" cy="221511"/>
      </dsp:txXfrm>
    </dsp:sp>
    <dsp:sp modelId="{11891EC3-3E14-45A3-A99D-1467932A1898}">
      <dsp:nvSpPr>
        <dsp:cNvPr id="0" name=""/>
        <dsp:cNvSpPr/>
      </dsp:nvSpPr>
      <dsp:spPr>
        <a:xfrm>
          <a:off x="4942717" y="851453"/>
          <a:ext cx="1255784" cy="923879"/>
        </a:xfrm>
        <a:prstGeom prst="ellipse">
          <a:avLst/>
        </a:prstGeom>
        <a:gradFill rotWithShape="0">
          <a:gsLst>
            <a:gs pos="0">
              <a:schemeClr val="accent5">
                <a:hueOff val="-1419125"/>
                <a:satOff val="5687"/>
                <a:lumOff val="1233"/>
                <a:alphaOff val="0"/>
                <a:shade val="51000"/>
                <a:satMod val="130000"/>
              </a:schemeClr>
            </a:gs>
            <a:gs pos="80000">
              <a:schemeClr val="accent5">
                <a:hueOff val="-1419125"/>
                <a:satOff val="5687"/>
                <a:lumOff val="1233"/>
                <a:alphaOff val="0"/>
                <a:shade val="93000"/>
                <a:satMod val="130000"/>
              </a:schemeClr>
            </a:gs>
            <a:gs pos="100000">
              <a:schemeClr val="accent5">
                <a:hueOff val="-1419125"/>
                <a:satOff val="5687"/>
                <a:lumOff val="123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Self-esteem</a:t>
          </a:r>
        </a:p>
      </dsp:txBody>
      <dsp:txXfrm>
        <a:off x="5126622" y="986752"/>
        <a:ext cx="887974" cy="653281"/>
      </dsp:txXfrm>
    </dsp:sp>
    <dsp:sp modelId="{953F4515-6086-4C05-8F66-A4F971DCB85A}">
      <dsp:nvSpPr>
        <dsp:cNvPr id="0" name=""/>
        <dsp:cNvSpPr/>
      </dsp:nvSpPr>
      <dsp:spPr>
        <a:xfrm rot="334044">
          <a:off x="4819535" y="2199418"/>
          <a:ext cx="398663" cy="400570"/>
        </a:xfrm>
        <a:prstGeom prst="rightArrow">
          <a:avLst>
            <a:gd name="adj1" fmla="val 60000"/>
            <a:gd name="adj2" fmla="val 50000"/>
          </a:avLst>
        </a:prstGeom>
        <a:gradFill rotWithShape="0">
          <a:gsLst>
            <a:gs pos="0">
              <a:schemeClr val="accent5">
                <a:hueOff val="-2838251"/>
                <a:satOff val="11375"/>
                <a:lumOff val="2465"/>
                <a:alphaOff val="0"/>
                <a:shade val="51000"/>
                <a:satMod val="130000"/>
              </a:schemeClr>
            </a:gs>
            <a:gs pos="80000">
              <a:schemeClr val="accent5">
                <a:hueOff val="-2838251"/>
                <a:satOff val="11375"/>
                <a:lumOff val="2465"/>
                <a:alphaOff val="0"/>
                <a:shade val="93000"/>
                <a:satMod val="130000"/>
              </a:schemeClr>
            </a:gs>
            <a:gs pos="100000">
              <a:schemeClr val="accent5">
                <a:hueOff val="-2838251"/>
                <a:satOff val="11375"/>
                <a:lumOff val="24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a:off x="4819817" y="2273730"/>
        <a:ext cx="279064" cy="240342"/>
      </dsp:txXfrm>
    </dsp:sp>
    <dsp:sp modelId="{4459A6BD-BEEE-4F1E-8E7F-F498EC13351A}">
      <dsp:nvSpPr>
        <dsp:cNvPr id="0" name=""/>
        <dsp:cNvSpPr/>
      </dsp:nvSpPr>
      <dsp:spPr>
        <a:xfrm>
          <a:off x="5401360" y="1934665"/>
          <a:ext cx="1176005" cy="1119277"/>
        </a:xfrm>
        <a:prstGeom prst="ellipse">
          <a:avLst/>
        </a:prstGeom>
        <a:gradFill rotWithShape="0">
          <a:gsLst>
            <a:gs pos="0">
              <a:schemeClr val="accent5">
                <a:hueOff val="-2838251"/>
                <a:satOff val="11375"/>
                <a:lumOff val="2465"/>
                <a:alphaOff val="0"/>
                <a:shade val="51000"/>
                <a:satMod val="130000"/>
              </a:schemeClr>
            </a:gs>
            <a:gs pos="80000">
              <a:schemeClr val="accent5">
                <a:hueOff val="-2838251"/>
                <a:satOff val="11375"/>
                <a:lumOff val="2465"/>
                <a:alphaOff val="0"/>
                <a:shade val="93000"/>
                <a:satMod val="130000"/>
              </a:schemeClr>
            </a:gs>
            <a:gs pos="100000">
              <a:schemeClr val="accent5">
                <a:hueOff val="-2838251"/>
                <a:satOff val="11375"/>
                <a:lumOff val="246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Social life</a:t>
          </a:r>
        </a:p>
      </dsp:txBody>
      <dsp:txXfrm>
        <a:off x="5573582" y="2098579"/>
        <a:ext cx="831561" cy="791449"/>
      </dsp:txXfrm>
    </dsp:sp>
    <dsp:sp modelId="{A686E881-0282-4D02-AB8B-69FE874F035E}">
      <dsp:nvSpPr>
        <dsp:cNvPr id="0" name=""/>
        <dsp:cNvSpPr/>
      </dsp:nvSpPr>
      <dsp:spPr>
        <a:xfrm rot="2806285">
          <a:off x="4617923" y="2842651"/>
          <a:ext cx="443195" cy="391201"/>
        </a:xfrm>
        <a:prstGeom prst="rightArrow">
          <a:avLst>
            <a:gd name="adj1" fmla="val 60000"/>
            <a:gd name="adj2" fmla="val 50000"/>
          </a:avLst>
        </a:prstGeom>
        <a:gradFill rotWithShape="0">
          <a:gsLst>
            <a:gs pos="0">
              <a:schemeClr val="accent5">
                <a:hueOff val="-4257376"/>
                <a:satOff val="17062"/>
                <a:lumOff val="3698"/>
                <a:alphaOff val="0"/>
                <a:shade val="51000"/>
                <a:satMod val="130000"/>
              </a:schemeClr>
            </a:gs>
            <a:gs pos="80000">
              <a:schemeClr val="accent5">
                <a:hueOff val="-4257376"/>
                <a:satOff val="17062"/>
                <a:lumOff val="3698"/>
                <a:alphaOff val="0"/>
                <a:shade val="93000"/>
                <a:satMod val="130000"/>
              </a:schemeClr>
            </a:gs>
            <a:gs pos="100000">
              <a:schemeClr val="accent5">
                <a:hueOff val="-4257376"/>
                <a:satOff val="17062"/>
                <a:lumOff val="36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a:off x="4636412" y="2878135"/>
        <a:ext cx="325835" cy="234721"/>
      </dsp:txXfrm>
    </dsp:sp>
    <dsp:sp modelId="{7459156F-98EE-403F-9DF1-07BCEDA1CC78}">
      <dsp:nvSpPr>
        <dsp:cNvPr id="0" name=""/>
        <dsp:cNvSpPr/>
      </dsp:nvSpPr>
      <dsp:spPr>
        <a:xfrm>
          <a:off x="4985371" y="3314061"/>
          <a:ext cx="1136942" cy="968211"/>
        </a:xfrm>
        <a:prstGeom prst="ellipse">
          <a:avLst/>
        </a:prstGeom>
        <a:gradFill rotWithShape="0">
          <a:gsLst>
            <a:gs pos="0">
              <a:schemeClr val="accent5">
                <a:hueOff val="-4257376"/>
                <a:satOff val="17062"/>
                <a:lumOff val="3698"/>
                <a:alphaOff val="0"/>
                <a:shade val="51000"/>
                <a:satMod val="130000"/>
              </a:schemeClr>
            </a:gs>
            <a:gs pos="80000">
              <a:schemeClr val="accent5">
                <a:hueOff val="-4257376"/>
                <a:satOff val="17062"/>
                <a:lumOff val="3698"/>
                <a:alphaOff val="0"/>
                <a:shade val="93000"/>
                <a:satMod val="130000"/>
              </a:schemeClr>
            </a:gs>
            <a:gs pos="100000">
              <a:schemeClr val="accent5">
                <a:hueOff val="-4257376"/>
                <a:satOff val="17062"/>
                <a:lumOff val="369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Housing</a:t>
          </a:r>
        </a:p>
      </dsp:txBody>
      <dsp:txXfrm>
        <a:off x="5151872" y="3455852"/>
        <a:ext cx="803940" cy="684629"/>
      </dsp:txXfrm>
    </dsp:sp>
    <dsp:sp modelId="{FAD4E5AD-03AB-4AC0-B91E-E58894BA9820}">
      <dsp:nvSpPr>
        <dsp:cNvPr id="0" name=""/>
        <dsp:cNvSpPr/>
      </dsp:nvSpPr>
      <dsp:spPr>
        <a:xfrm rot="5400000">
          <a:off x="3955000" y="2989609"/>
          <a:ext cx="411297" cy="400570"/>
        </a:xfrm>
        <a:prstGeom prst="rightArrow">
          <a:avLst>
            <a:gd name="adj1" fmla="val 60000"/>
            <a:gd name="adj2" fmla="val 50000"/>
          </a:avLst>
        </a:prstGeom>
        <a:gradFill rotWithShape="0">
          <a:gsLst>
            <a:gs pos="0">
              <a:schemeClr val="accent5">
                <a:hueOff val="-5676501"/>
                <a:satOff val="22749"/>
                <a:lumOff val="4930"/>
                <a:alphaOff val="0"/>
                <a:shade val="51000"/>
                <a:satMod val="130000"/>
              </a:schemeClr>
            </a:gs>
            <a:gs pos="80000">
              <a:schemeClr val="accent5">
                <a:hueOff val="-5676501"/>
                <a:satOff val="22749"/>
                <a:lumOff val="4930"/>
                <a:alphaOff val="0"/>
                <a:shade val="93000"/>
                <a:satMod val="130000"/>
              </a:schemeClr>
            </a:gs>
            <a:gs pos="100000">
              <a:schemeClr val="accent5">
                <a:hueOff val="-5676501"/>
                <a:satOff val="22749"/>
                <a:lumOff val="49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a:off x="4015086" y="3009638"/>
        <a:ext cx="291126" cy="240342"/>
      </dsp:txXfrm>
    </dsp:sp>
    <dsp:sp modelId="{1C01C6BE-8293-4541-B581-CD99DE9D37B9}">
      <dsp:nvSpPr>
        <dsp:cNvPr id="0" name=""/>
        <dsp:cNvSpPr/>
      </dsp:nvSpPr>
      <dsp:spPr>
        <a:xfrm>
          <a:off x="3630482" y="3589551"/>
          <a:ext cx="1060333" cy="1060333"/>
        </a:xfrm>
        <a:prstGeom prst="ellipse">
          <a:avLst/>
        </a:prstGeom>
        <a:gradFill rotWithShape="0">
          <a:gsLst>
            <a:gs pos="0">
              <a:schemeClr val="accent5">
                <a:hueOff val="-5676501"/>
                <a:satOff val="22749"/>
                <a:lumOff val="4930"/>
                <a:alphaOff val="0"/>
                <a:shade val="51000"/>
                <a:satMod val="130000"/>
              </a:schemeClr>
            </a:gs>
            <a:gs pos="80000">
              <a:schemeClr val="accent5">
                <a:hueOff val="-5676501"/>
                <a:satOff val="22749"/>
                <a:lumOff val="4930"/>
                <a:alphaOff val="0"/>
                <a:shade val="93000"/>
                <a:satMod val="130000"/>
              </a:schemeClr>
            </a:gs>
            <a:gs pos="100000">
              <a:schemeClr val="accent5">
                <a:hueOff val="-5676501"/>
                <a:satOff val="22749"/>
                <a:lumOff val="493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Emotions</a:t>
          </a:r>
        </a:p>
      </dsp:txBody>
      <dsp:txXfrm>
        <a:off x="3785764" y="3744833"/>
        <a:ext cx="749769" cy="749769"/>
      </dsp:txXfrm>
    </dsp:sp>
    <dsp:sp modelId="{A5C8CC3C-C386-47C7-9B43-0768632917B7}">
      <dsp:nvSpPr>
        <dsp:cNvPr id="0" name=""/>
        <dsp:cNvSpPr/>
      </dsp:nvSpPr>
      <dsp:spPr>
        <a:xfrm rot="8100000">
          <a:off x="3337096" y="2733665"/>
          <a:ext cx="411297" cy="400570"/>
        </a:xfrm>
        <a:prstGeom prst="rightArrow">
          <a:avLst>
            <a:gd name="adj1" fmla="val 60000"/>
            <a:gd name="adj2" fmla="val 50000"/>
          </a:avLst>
        </a:prstGeom>
        <a:gradFill rotWithShape="0">
          <a:gsLst>
            <a:gs pos="0">
              <a:schemeClr val="accent5">
                <a:hueOff val="-7095626"/>
                <a:satOff val="28436"/>
                <a:lumOff val="6163"/>
                <a:alphaOff val="0"/>
                <a:shade val="51000"/>
                <a:satMod val="130000"/>
              </a:schemeClr>
            </a:gs>
            <a:gs pos="80000">
              <a:schemeClr val="accent5">
                <a:hueOff val="-7095626"/>
                <a:satOff val="28436"/>
                <a:lumOff val="6163"/>
                <a:alphaOff val="0"/>
                <a:shade val="93000"/>
                <a:satMod val="130000"/>
              </a:schemeClr>
            </a:gs>
            <a:gs pos="100000">
              <a:schemeClr val="accent5">
                <a:hueOff val="-7095626"/>
                <a:satOff val="28436"/>
                <a:lumOff val="61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rot="10800000">
        <a:off x="3439668" y="2771292"/>
        <a:ext cx="291126" cy="240342"/>
      </dsp:txXfrm>
    </dsp:sp>
    <dsp:sp modelId="{06FB0245-961E-4DB9-B649-B4E0EC2D92CF}">
      <dsp:nvSpPr>
        <dsp:cNvPr id="0" name=""/>
        <dsp:cNvSpPr/>
      </dsp:nvSpPr>
      <dsp:spPr>
        <a:xfrm>
          <a:off x="2355094" y="3061269"/>
          <a:ext cx="1060333" cy="1060333"/>
        </a:xfrm>
        <a:prstGeom prst="ellipse">
          <a:avLst/>
        </a:prstGeom>
        <a:gradFill rotWithShape="0">
          <a:gsLst>
            <a:gs pos="0">
              <a:schemeClr val="accent5">
                <a:hueOff val="-7095626"/>
                <a:satOff val="28436"/>
                <a:lumOff val="6163"/>
                <a:alphaOff val="0"/>
                <a:shade val="51000"/>
                <a:satMod val="130000"/>
              </a:schemeClr>
            </a:gs>
            <a:gs pos="80000">
              <a:schemeClr val="accent5">
                <a:hueOff val="-7095626"/>
                <a:satOff val="28436"/>
                <a:lumOff val="6163"/>
                <a:alphaOff val="0"/>
                <a:shade val="93000"/>
                <a:satMod val="130000"/>
              </a:schemeClr>
            </a:gs>
            <a:gs pos="100000">
              <a:schemeClr val="accent5">
                <a:hueOff val="-7095626"/>
                <a:satOff val="28436"/>
                <a:lumOff val="616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Identity</a:t>
          </a:r>
        </a:p>
      </dsp:txBody>
      <dsp:txXfrm>
        <a:off x="2510376" y="3216551"/>
        <a:ext cx="749769" cy="749769"/>
      </dsp:txXfrm>
    </dsp:sp>
    <dsp:sp modelId="{E7810E47-2F98-4107-93AA-389C72D97DC1}">
      <dsp:nvSpPr>
        <dsp:cNvPr id="0" name=""/>
        <dsp:cNvSpPr/>
      </dsp:nvSpPr>
      <dsp:spPr>
        <a:xfrm rot="10666161">
          <a:off x="3123920" y="2148714"/>
          <a:ext cx="381528" cy="400570"/>
        </a:xfrm>
        <a:prstGeom prst="rightArrow">
          <a:avLst>
            <a:gd name="adj1" fmla="val 60000"/>
            <a:gd name="adj2" fmla="val 50000"/>
          </a:avLst>
        </a:prstGeom>
        <a:gradFill rotWithShape="0">
          <a:gsLst>
            <a:gs pos="0">
              <a:schemeClr val="accent5">
                <a:hueOff val="-8514751"/>
                <a:satOff val="34124"/>
                <a:lumOff val="7395"/>
                <a:alphaOff val="0"/>
                <a:shade val="51000"/>
                <a:satMod val="130000"/>
              </a:schemeClr>
            </a:gs>
            <a:gs pos="80000">
              <a:schemeClr val="accent5">
                <a:hueOff val="-8514751"/>
                <a:satOff val="34124"/>
                <a:lumOff val="7395"/>
                <a:alphaOff val="0"/>
                <a:shade val="93000"/>
                <a:satMod val="130000"/>
              </a:schemeClr>
            </a:gs>
            <a:gs pos="100000">
              <a:schemeClr val="accent5">
                <a:hueOff val="-8514751"/>
                <a:satOff val="34124"/>
                <a:lumOff val="739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rot="10800000">
        <a:off x="3238335" y="2226601"/>
        <a:ext cx="267070" cy="240342"/>
      </dsp:txXfrm>
    </dsp:sp>
    <dsp:sp modelId="{71A9A365-2EF3-4C88-84A8-DCF7BB702409}">
      <dsp:nvSpPr>
        <dsp:cNvPr id="0" name=""/>
        <dsp:cNvSpPr/>
      </dsp:nvSpPr>
      <dsp:spPr>
        <a:xfrm>
          <a:off x="1585627" y="1842222"/>
          <a:ext cx="1359400" cy="1095303"/>
        </a:xfrm>
        <a:prstGeom prst="ellipse">
          <a:avLst/>
        </a:prstGeom>
        <a:gradFill rotWithShape="0">
          <a:gsLst>
            <a:gs pos="0">
              <a:schemeClr val="accent5">
                <a:hueOff val="-8514751"/>
                <a:satOff val="34124"/>
                <a:lumOff val="7395"/>
                <a:alphaOff val="0"/>
                <a:shade val="51000"/>
                <a:satMod val="130000"/>
              </a:schemeClr>
            </a:gs>
            <a:gs pos="80000">
              <a:schemeClr val="accent5">
                <a:hueOff val="-8514751"/>
                <a:satOff val="34124"/>
                <a:lumOff val="7395"/>
                <a:alphaOff val="0"/>
                <a:shade val="93000"/>
                <a:satMod val="130000"/>
              </a:schemeClr>
            </a:gs>
            <a:gs pos="100000">
              <a:schemeClr val="accent5">
                <a:hueOff val="-8514751"/>
                <a:satOff val="34124"/>
                <a:lumOff val="739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Employment</a:t>
          </a:r>
        </a:p>
      </dsp:txBody>
      <dsp:txXfrm>
        <a:off x="1784707" y="2002625"/>
        <a:ext cx="961240" cy="774497"/>
      </dsp:txXfrm>
    </dsp:sp>
    <dsp:sp modelId="{BFA061F5-E9B9-4370-8C78-F05E582FD72F}">
      <dsp:nvSpPr>
        <dsp:cNvPr id="0" name=""/>
        <dsp:cNvSpPr/>
      </dsp:nvSpPr>
      <dsp:spPr>
        <a:xfrm rot="13500000">
          <a:off x="3337096" y="1497859"/>
          <a:ext cx="411297" cy="400570"/>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rot="10800000">
        <a:off x="3439668" y="1620460"/>
        <a:ext cx="291126" cy="240342"/>
      </dsp:txXfrm>
    </dsp:sp>
    <dsp:sp modelId="{6210218B-8E9C-45BD-95B9-BB1B53E504A8}">
      <dsp:nvSpPr>
        <dsp:cNvPr id="0" name=""/>
        <dsp:cNvSpPr/>
      </dsp:nvSpPr>
      <dsp:spPr>
        <a:xfrm>
          <a:off x="2355094" y="510493"/>
          <a:ext cx="1060333" cy="1060333"/>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US" sz="1300" kern="1200" dirty="0"/>
            <a:t>Legal</a:t>
          </a:r>
        </a:p>
      </dsp:txBody>
      <dsp:txXfrm>
        <a:off x="2510376" y="665775"/>
        <a:ext cx="749769" cy="7497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E3B4B-DDEE-4279-B181-92FA28568E42}">
      <dsp:nvSpPr>
        <dsp:cNvPr id="0" name=""/>
        <dsp:cNvSpPr/>
      </dsp:nvSpPr>
      <dsp:spPr>
        <a:xfrm>
          <a:off x="3279247" y="2182694"/>
          <a:ext cx="1807649" cy="984702"/>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b="1" kern="1200" dirty="0"/>
            <a:t>Useful responses</a:t>
          </a:r>
        </a:p>
      </dsp:txBody>
      <dsp:txXfrm>
        <a:off x="3543971" y="2326900"/>
        <a:ext cx="1278201" cy="696290"/>
      </dsp:txXfrm>
    </dsp:sp>
    <dsp:sp modelId="{41952B4B-E7B4-4253-BFDE-AC1830A107E3}">
      <dsp:nvSpPr>
        <dsp:cNvPr id="0" name=""/>
        <dsp:cNvSpPr/>
      </dsp:nvSpPr>
      <dsp:spPr>
        <a:xfrm rot="16200000">
          <a:off x="3899705" y="1431396"/>
          <a:ext cx="566733" cy="465366"/>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3969510" y="1594274"/>
        <a:ext cx="427123" cy="279220"/>
      </dsp:txXfrm>
    </dsp:sp>
    <dsp:sp modelId="{3291AFF7-492D-4B85-86E1-32CD0FF412B1}">
      <dsp:nvSpPr>
        <dsp:cNvPr id="0" name=""/>
        <dsp:cNvSpPr/>
      </dsp:nvSpPr>
      <dsp:spPr>
        <a:xfrm>
          <a:off x="3320289" y="124316"/>
          <a:ext cx="1725566" cy="989068"/>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Keep calm</a:t>
          </a:r>
        </a:p>
      </dsp:txBody>
      <dsp:txXfrm>
        <a:off x="3572992" y="269162"/>
        <a:ext cx="1220160" cy="699376"/>
      </dsp:txXfrm>
    </dsp:sp>
    <dsp:sp modelId="{C5699BCE-FAFF-41AE-AFF8-4851CA564213}">
      <dsp:nvSpPr>
        <dsp:cNvPr id="0" name=""/>
        <dsp:cNvSpPr/>
      </dsp:nvSpPr>
      <dsp:spPr>
        <a:xfrm rot="19876000">
          <a:off x="5001331" y="1829507"/>
          <a:ext cx="599198" cy="465366"/>
        </a:xfrm>
        <a:prstGeom prst="rightArrow">
          <a:avLst>
            <a:gd name="adj1" fmla="val 60000"/>
            <a:gd name="adj2" fmla="val 50000"/>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a:off x="5009926" y="1956138"/>
        <a:ext cx="459588" cy="279220"/>
      </dsp:txXfrm>
    </dsp:sp>
    <dsp:sp modelId="{B6056752-1F5D-4D63-8A74-60DCE3ECB99A}">
      <dsp:nvSpPr>
        <dsp:cNvPr id="0" name=""/>
        <dsp:cNvSpPr/>
      </dsp:nvSpPr>
      <dsp:spPr>
        <a:xfrm>
          <a:off x="5727209" y="768928"/>
          <a:ext cx="1368726" cy="1368726"/>
        </a:xfrm>
        <a:prstGeom prst="ellipse">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Allow time</a:t>
          </a:r>
        </a:p>
      </dsp:txBody>
      <dsp:txXfrm>
        <a:off x="5927654" y="969373"/>
        <a:ext cx="967836" cy="967836"/>
      </dsp:txXfrm>
    </dsp:sp>
    <dsp:sp modelId="{73DD2686-26C8-41EE-9A6C-B77B5892793C}">
      <dsp:nvSpPr>
        <dsp:cNvPr id="0" name=""/>
        <dsp:cNvSpPr/>
      </dsp:nvSpPr>
      <dsp:spPr>
        <a:xfrm rot="1512868">
          <a:off x="5038546" y="2968459"/>
          <a:ext cx="523615" cy="465366"/>
        </a:xfrm>
        <a:prstGeom prst="rightArrow">
          <a:avLst>
            <a:gd name="adj1" fmla="val 60000"/>
            <a:gd name="adj2" fmla="val 50000"/>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a:off x="5045197" y="3031795"/>
        <a:ext cx="384005" cy="279220"/>
      </dsp:txXfrm>
    </dsp:sp>
    <dsp:sp modelId="{2EC494EF-6607-4980-B49D-61F3F3F79B7C}">
      <dsp:nvSpPr>
        <dsp:cNvPr id="0" name=""/>
        <dsp:cNvSpPr/>
      </dsp:nvSpPr>
      <dsp:spPr>
        <a:xfrm>
          <a:off x="5621790" y="3158800"/>
          <a:ext cx="1651012" cy="1164813"/>
        </a:xfrm>
        <a:prstGeom prst="ellipse">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Allow space</a:t>
          </a:r>
        </a:p>
      </dsp:txBody>
      <dsp:txXfrm>
        <a:off x="5863575" y="3329383"/>
        <a:ext cx="1167442" cy="823647"/>
      </dsp:txXfrm>
    </dsp:sp>
    <dsp:sp modelId="{DD1DAA84-731A-42D9-AD22-FF89C95F1342}">
      <dsp:nvSpPr>
        <dsp:cNvPr id="0" name=""/>
        <dsp:cNvSpPr/>
      </dsp:nvSpPr>
      <dsp:spPr>
        <a:xfrm rot="5276160">
          <a:off x="3977122" y="3372620"/>
          <a:ext cx="478952" cy="465366"/>
        </a:xfrm>
        <a:prstGeom prst="rightArrow">
          <a:avLst>
            <a:gd name="adj1" fmla="val 60000"/>
            <a:gd name="adj2" fmla="val 50000"/>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a:off x="4044413" y="3395933"/>
        <a:ext cx="339342" cy="279220"/>
      </dsp:txXfrm>
    </dsp:sp>
    <dsp:sp modelId="{AFE1341C-CCC5-46AF-9F58-74D9EF1F8100}">
      <dsp:nvSpPr>
        <dsp:cNvPr id="0" name=""/>
        <dsp:cNvSpPr/>
      </dsp:nvSpPr>
      <dsp:spPr>
        <a:xfrm>
          <a:off x="3569286" y="4070151"/>
          <a:ext cx="1368726" cy="1126448"/>
        </a:xfrm>
        <a:prstGeom prst="ellipse">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Avoid arguing</a:t>
          </a:r>
        </a:p>
      </dsp:txBody>
      <dsp:txXfrm>
        <a:off x="3769731" y="4235115"/>
        <a:ext cx="967836" cy="796520"/>
      </dsp:txXfrm>
    </dsp:sp>
    <dsp:sp modelId="{5696F1B3-288B-4464-ABF6-C838137C0ABE}">
      <dsp:nvSpPr>
        <dsp:cNvPr id="0" name=""/>
        <dsp:cNvSpPr/>
      </dsp:nvSpPr>
      <dsp:spPr>
        <a:xfrm rot="8820542">
          <a:off x="2831514" y="3122441"/>
          <a:ext cx="607935" cy="465366"/>
        </a:xfrm>
        <a:prstGeom prst="rightArrow">
          <a:avLst>
            <a:gd name="adj1" fmla="val 60000"/>
            <a:gd name="adj2" fmla="val 50000"/>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rot="10800000">
        <a:off x="2959868" y="3177505"/>
        <a:ext cx="468325" cy="279220"/>
      </dsp:txXfrm>
    </dsp:sp>
    <dsp:sp modelId="{E83E2A1C-6AEB-49E6-B56E-55C17B937A68}">
      <dsp:nvSpPr>
        <dsp:cNvPr id="0" name=""/>
        <dsp:cNvSpPr/>
      </dsp:nvSpPr>
      <dsp:spPr>
        <a:xfrm>
          <a:off x="1427247" y="3480041"/>
          <a:ext cx="1368726" cy="1079528"/>
        </a:xfrm>
        <a:prstGeom prst="ellipse">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Encourage them</a:t>
          </a:r>
        </a:p>
      </dsp:txBody>
      <dsp:txXfrm>
        <a:off x="1627692" y="3638134"/>
        <a:ext cx="967836" cy="763342"/>
      </dsp:txXfrm>
    </dsp:sp>
    <dsp:sp modelId="{5B0F7D56-AD86-47AD-B24D-08227039DE40}">
      <dsp:nvSpPr>
        <dsp:cNvPr id="0" name=""/>
        <dsp:cNvSpPr/>
      </dsp:nvSpPr>
      <dsp:spPr>
        <a:xfrm rot="12513355">
          <a:off x="2715628" y="1816569"/>
          <a:ext cx="635107" cy="465366"/>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
            <a:lnSpc>
              <a:spcPct val="90000"/>
            </a:lnSpc>
            <a:spcBef>
              <a:spcPct val="0"/>
            </a:spcBef>
            <a:spcAft>
              <a:spcPct val="35000"/>
            </a:spcAft>
            <a:buNone/>
          </a:pPr>
          <a:endParaRPr lang="en-US" sz="100" kern="1200"/>
        </a:p>
      </dsp:txBody>
      <dsp:txXfrm rot="10800000">
        <a:off x="2846746" y="1943010"/>
        <a:ext cx="495497" cy="279220"/>
      </dsp:txXfrm>
    </dsp:sp>
    <dsp:sp modelId="{B0135D34-0CED-4679-AE1B-E2914C1CE9F2}">
      <dsp:nvSpPr>
        <dsp:cNvPr id="0" name=""/>
        <dsp:cNvSpPr/>
      </dsp:nvSpPr>
      <dsp:spPr>
        <a:xfrm>
          <a:off x="1205649" y="742753"/>
          <a:ext cx="1368726" cy="1368726"/>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Remove yourself</a:t>
          </a:r>
        </a:p>
      </dsp:txBody>
      <dsp:txXfrm>
        <a:off x="1406094" y="943198"/>
        <a:ext cx="967836" cy="9678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E3B4B-DDEE-4279-B181-92FA28568E42}">
      <dsp:nvSpPr>
        <dsp:cNvPr id="0" name=""/>
        <dsp:cNvSpPr/>
      </dsp:nvSpPr>
      <dsp:spPr>
        <a:xfrm>
          <a:off x="3320822" y="2359996"/>
          <a:ext cx="1944800" cy="1059414"/>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9210" tIns="29210" rIns="29210" bIns="29210" numCol="1" spcCol="1270" anchor="ctr" anchorCtr="0">
          <a:noAutofit/>
        </a:bodyPr>
        <a:lstStyle/>
        <a:p>
          <a:pPr marL="0" lvl="0" indent="0" algn="ctr" defTabSz="1022350">
            <a:lnSpc>
              <a:spcPct val="90000"/>
            </a:lnSpc>
            <a:spcBef>
              <a:spcPct val="0"/>
            </a:spcBef>
            <a:spcAft>
              <a:spcPct val="35000"/>
            </a:spcAft>
            <a:buNone/>
          </a:pPr>
          <a:r>
            <a:rPr lang="en-US" sz="2300" b="1" kern="1200" dirty="0"/>
            <a:t>Useful responses</a:t>
          </a:r>
        </a:p>
      </dsp:txBody>
      <dsp:txXfrm>
        <a:off x="3605631" y="2515144"/>
        <a:ext cx="1375182" cy="749118"/>
      </dsp:txXfrm>
    </dsp:sp>
    <dsp:sp modelId="{41952B4B-E7B4-4253-BFDE-AC1830A107E3}">
      <dsp:nvSpPr>
        <dsp:cNvPr id="0" name=""/>
        <dsp:cNvSpPr/>
      </dsp:nvSpPr>
      <dsp:spPr>
        <a:xfrm rot="16200000">
          <a:off x="3988710" y="1552343"/>
          <a:ext cx="609025" cy="500675"/>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063811" y="1727579"/>
        <a:ext cx="458823" cy="300405"/>
      </dsp:txXfrm>
    </dsp:sp>
    <dsp:sp modelId="{3291AFF7-492D-4B85-86E1-32CD0FF412B1}">
      <dsp:nvSpPr>
        <dsp:cNvPr id="0" name=""/>
        <dsp:cNvSpPr/>
      </dsp:nvSpPr>
      <dsp:spPr>
        <a:xfrm>
          <a:off x="3364978" y="146780"/>
          <a:ext cx="1856490" cy="1064112"/>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Don’t take it personally</a:t>
          </a:r>
        </a:p>
      </dsp:txBody>
      <dsp:txXfrm>
        <a:off x="3636855" y="302616"/>
        <a:ext cx="1312736" cy="752440"/>
      </dsp:txXfrm>
    </dsp:sp>
    <dsp:sp modelId="{C5699BCE-FAFF-41AE-AFF8-4851CA564213}">
      <dsp:nvSpPr>
        <dsp:cNvPr id="0" name=""/>
        <dsp:cNvSpPr/>
      </dsp:nvSpPr>
      <dsp:spPr>
        <a:xfrm rot="20595237">
          <a:off x="5388708" y="2212070"/>
          <a:ext cx="649240" cy="500675"/>
        </a:xfrm>
        <a:prstGeom prst="rightArrow">
          <a:avLst>
            <a:gd name="adj1" fmla="val 60000"/>
            <a:gd name="adj2" fmla="val 50000"/>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5391893" y="2333844"/>
        <a:ext cx="499038" cy="300405"/>
      </dsp:txXfrm>
    </dsp:sp>
    <dsp:sp modelId="{B6056752-1F5D-4D63-8A74-60DCE3ECB99A}">
      <dsp:nvSpPr>
        <dsp:cNvPr id="0" name=""/>
        <dsp:cNvSpPr/>
      </dsp:nvSpPr>
      <dsp:spPr>
        <a:xfrm>
          <a:off x="6286214" y="1332202"/>
          <a:ext cx="1472574" cy="1472574"/>
        </a:xfrm>
        <a:prstGeom prst="ellipse">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Direct attention</a:t>
          </a:r>
        </a:p>
      </dsp:txBody>
      <dsp:txXfrm>
        <a:off x="6501867" y="1547855"/>
        <a:ext cx="1041268" cy="1041268"/>
      </dsp:txXfrm>
    </dsp:sp>
    <dsp:sp modelId="{73DD2686-26C8-41EE-9A6C-B77B5892793C}">
      <dsp:nvSpPr>
        <dsp:cNvPr id="0" name=""/>
        <dsp:cNvSpPr/>
      </dsp:nvSpPr>
      <dsp:spPr>
        <a:xfrm rot="2501618">
          <a:off x="4916021" y="3474712"/>
          <a:ext cx="629965" cy="500675"/>
        </a:xfrm>
        <a:prstGeom prst="rightArrow">
          <a:avLst>
            <a:gd name="adj1" fmla="val 60000"/>
            <a:gd name="adj2" fmla="val 5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a:off x="4935043" y="3524894"/>
        <a:ext cx="479763" cy="300405"/>
      </dsp:txXfrm>
    </dsp:sp>
    <dsp:sp modelId="{2EC494EF-6607-4980-B49D-61F3F3F79B7C}">
      <dsp:nvSpPr>
        <dsp:cNvPr id="0" name=""/>
        <dsp:cNvSpPr/>
      </dsp:nvSpPr>
      <dsp:spPr>
        <a:xfrm>
          <a:off x="5312147" y="4038753"/>
          <a:ext cx="1734590" cy="1062271"/>
        </a:xfrm>
        <a:prstGeom prst="ellips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Avoid triggers</a:t>
          </a:r>
        </a:p>
      </dsp:txBody>
      <dsp:txXfrm>
        <a:off x="5566172" y="4194319"/>
        <a:ext cx="1226540" cy="751139"/>
      </dsp:txXfrm>
    </dsp:sp>
    <dsp:sp modelId="{5696F1B3-288B-4464-ABF6-C838137C0ABE}">
      <dsp:nvSpPr>
        <dsp:cNvPr id="0" name=""/>
        <dsp:cNvSpPr/>
      </dsp:nvSpPr>
      <dsp:spPr>
        <a:xfrm rot="8465959">
          <a:off x="2954962" y="3454895"/>
          <a:ext cx="655177" cy="500675"/>
        </a:xfrm>
        <a:prstGeom prst="rightArrow">
          <a:avLst>
            <a:gd name="adj1" fmla="val 60000"/>
            <a:gd name="adj2" fmla="val 50000"/>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3088509" y="3507869"/>
        <a:ext cx="504975" cy="300405"/>
      </dsp:txXfrm>
    </dsp:sp>
    <dsp:sp modelId="{E83E2A1C-6AEB-49E6-B56E-55C17B937A68}">
      <dsp:nvSpPr>
        <dsp:cNvPr id="0" name=""/>
        <dsp:cNvSpPr/>
      </dsp:nvSpPr>
      <dsp:spPr>
        <a:xfrm>
          <a:off x="1536152" y="3939593"/>
          <a:ext cx="1472574" cy="1161434"/>
        </a:xfrm>
        <a:prstGeom prst="ellipse">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Be patient</a:t>
          </a:r>
        </a:p>
      </dsp:txBody>
      <dsp:txXfrm>
        <a:off x="1751805" y="4109681"/>
        <a:ext cx="1041268" cy="821258"/>
      </dsp:txXfrm>
    </dsp:sp>
    <dsp:sp modelId="{5B0F7D56-AD86-47AD-B24D-08227039DE40}">
      <dsp:nvSpPr>
        <dsp:cNvPr id="0" name=""/>
        <dsp:cNvSpPr/>
      </dsp:nvSpPr>
      <dsp:spPr>
        <a:xfrm rot="12035337">
          <a:off x="2583580" y="2122999"/>
          <a:ext cx="670131" cy="500675"/>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44550">
            <a:lnSpc>
              <a:spcPct val="90000"/>
            </a:lnSpc>
            <a:spcBef>
              <a:spcPct val="0"/>
            </a:spcBef>
            <a:spcAft>
              <a:spcPct val="35000"/>
            </a:spcAft>
            <a:buNone/>
          </a:pPr>
          <a:endParaRPr lang="en-US" sz="1900" kern="1200"/>
        </a:p>
      </dsp:txBody>
      <dsp:txXfrm rot="10800000">
        <a:off x="2728985" y="2249544"/>
        <a:ext cx="519929" cy="300405"/>
      </dsp:txXfrm>
    </dsp:sp>
    <dsp:sp modelId="{B0135D34-0CED-4679-AE1B-E2914C1CE9F2}">
      <dsp:nvSpPr>
        <dsp:cNvPr id="0" name=""/>
        <dsp:cNvSpPr/>
      </dsp:nvSpPr>
      <dsp:spPr>
        <a:xfrm>
          <a:off x="806418" y="1406643"/>
          <a:ext cx="1630891" cy="959102"/>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Use strategies</a:t>
          </a:r>
        </a:p>
      </dsp:txBody>
      <dsp:txXfrm>
        <a:off x="1045256" y="1547100"/>
        <a:ext cx="1153215" cy="67818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58262-2B33-4757-AADD-43F247538F2E}">
      <dsp:nvSpPr>
        <dsp:cNvPr id="0" name=""/>
        <dsp:cNvSpPr/>
      </dsp:nvSpPr>
      <dsp:spPr>
        <a:xfrm>
          <a:off x="3717259" y="1823456"/>
          <a:ext cx="1228406" cy="1228406"/>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1066800">
            <a:lnSpc>
              <a:spcPct val="90000"/>
            </a:lnSpc>
            <a:spcBef>
              <a:spcPct val="0"/>
            </a:spcBef>
            <a:spcAft>
              <a:spcPct val="35000"/>
            </a:spcAft>
            <a:buNone/>
          </a:pPr>
          <a:r>
            <a:rPr lang="en-US" sz="2400" kern="1200" dirty="0"/>
            <a:t>Useful tips</a:t>
          </a:r>
        </a:p>
      </dsp:txBody>
      <dsp:txXfrm>
        <a:off x="3897155" y="2003352"/>
        <a:ext cx="868614" cy="868614"/>
      </dsp:txXfrm>
    </dsp:sp>
    <dsp:sp modelId="{96A1C926-3E61-413E-AE46-196EF3D4CA9C}">
      <dsp:nvSpPr>
        <dsp:cNvPr id="0" name=""/>
        <dsp:cNvSpPr/>
      </dsp:nvSpPr>
      <dsp:spPr>
        <a:xfrm rot="16279603">
          <a:off x="4196901" y="1328947"/>
          <a:ext cx="310731" cy="420802"/>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4242431" y="1459704"/>
        <a:ext cx="217512" cy="252482"/>
      </dsp:txXfrm>
    </dsp:sp>
    <dsp:sp modelId="{F5AA9862-62AD-4D9B-9844-0BA0233DE84A}">
      <dsp:nvSpPr>
        <dsp:cNvPr id="0" name=""/>
        <dsp:cNvSpPr/>
      </dsp:nvSpPr>
      <dsp:spPr>
        <a:xfrm>
          <a:off x="3754758" y="3"/>
          <a:ext cx="1237654" cy="1237654"/>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Write it down</a:t>
          </a:r>
        </a:p>
      </dsp:txBody>
      <dsp:txXfrm>
        <a:off x="3936008" y="181253"/>
        <a:ext cx="875154" cy="875154"/>
      </dsp:txXfrm>
    </dsp:sp>
    <dsp:sp modelId="{8CEB05C6-FFE0-4B53-B026-169D4F040ED4}">
      <dsp:nvSpPr>
        <dsp:cNvPr id="0" name=""/>
        <dsp:cNvSpPr/>
      </dsp:nvSpPr>
      <dsp:spPr>
        <a:xfrm rot="20138302">
          <a:off x="5064001" y="1778132"/>
          <a:ext cx="518635" cy="420802"/>
        </a:xfrm>
        <a:prstGeom prst="rightArrow">
          <a:avLst>
            <a:gd name="adj1" fmla="val 60000"/>
            <a:gd name="adj2" fmla="val 50000"/>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069621" y="1888329"/>
        <a:ext cx="392394" cy="252482"/>
      </dsp:txXfrm>
    </dsp:sp>
    <dsp:sp modelId="{34351573-A9D9-4F1A-B0AA-91134B5FA7A6}">
      <dsp:nvSpPr>
        <dsp:cNvPr id="0" name=""/>
        <dsp:cNvSpPr/>
      </dsp:nvSpPr>
      <dsp:spPr>
        <a:xfrm>
          <a:off x="5698982" y="787229"/>
          <a:ext cx="1535508" cy="1367100"/>
        </a:xfrm>
        <a:prstGeom prst="ellipse">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Relaxation</a:t>
          </a:r>
        </a:p>
      </dsp:txBody>
      <dsp:txXfrm>
        <a:off x="5923852" y="987436"/>
        <a:ext cx="1085768" cy="966686"/>
      </dsp:txXfrm>
    </dsp:sp>
    <dsp:sp modelId="{8A8CA203-1ADA-4561-9958-C424B3A4BABD}">
      <dsp:nvSpPr>
        <dsp:cNvPr id="0" name=""/>
        <dsp:cNvSpPr/>
      </dsp:nvSpPr>
      <dsp:spPr>
        <a:xfrm rot="1671645">
          <a:off x="5093276" y="2817088"/>
          <a:ext cx="708056" cy="420802"/>
        </a:xfrm>
        <a:prstGeom prst="rightArrow">
          <a:avLst>
            <a:gd name="adj1" fmla="val 60000"/>
            <a:gd name="adj2" fmla="val 50000"/>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a:off x="5100593" y="2871750"/>
        <a:ext cx="581815" cy="252482"/>
      </dsp:txXfrm>
    </dsp:sp>
    <dsp:sp modelId="{8FC18D58-C0FC-4379-BD0B-DD6B72027326}">
      <dsp:nvSpPr>
        <dsp:cNvPr id="0" name=""/>
        <dsp:cNvSpPr/>
      </dsp:nvSpPr>
      <dsp:spPr>
        <a:xfrm>
          <a:off x="5915009" y="3091481"/>
          <a:ext cx="1574358" cy="1198668"/>
        </a:xfrm>
        <a:prstGeom prst="ellipse">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Who helps?</a:t>
          </a:r>
        </a:p>
      </dsp:txBody>
      <dsp:txXfrm>
        <a:off x="6145568" y="3267022"/>
        <a:ext cx="1113240" cy="847586"/>
      </dsp:txXfrm>
    </dsp:sp>
    <dsp:sp modelId="{73786D38-BA43-4877-B216-1F025F1423AB}">
      <dsp:nvSpPr>
        <dsp:cNvPr id="0" name=""/>
        <dsp:cNvSpPr/>
      </dsp:nvSpPr>
      <dsp:spPr>
        <a:xfrm rot="5455448">
          <a:off x="4154043" y="3139134"/>
          <a:ext cx="325420" cy="420802"/>
        </a:xfrm>
        <a:prstGeom prst="rightArrow">
          <a:avLst>
            <a:gd name="adj1" fmla="val 60000"/>
            <a:gd name="adj2" fmla="val 50000"/>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10800000">
        <a:off x="4203643" y="3174487"/>
        <a:ext cx="227794" cy="252482"/>
      </dsp:txXfrm>
    </dsp:sp>
    <dsp:sp modelId="{52969401-FA57-4C3E-8BC0-C55C5BF9E687}">
      <dsp:nvSpPr>
        <dsp:cNvPr id="0" name=""/>
        <dsp:cNvSpPr/>
      </dsp:nvSpPr>
      <dsp:spPr>
        <a:xfrm>
          <a:off x="3628900" y="3665664"/>
          <a:ext cx="1348684" cy="1042860"/>
        </a:xfrm>
        <a:prstGeom prst="ellipse">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What helps?</a:t>
          </a:r>
        </a:p>
      </dsp:txBody>
      <dsp:txXfrm>
        <a:off x="3826410" y="3818387"/>
        <a:ext cx="953664" cy="737414"/>
      </dsp:txXfrm>
    </dsp:sp>
    <dsp:sp modelId="{4958F2DA-2E23-4D68-832E-7D8780EB4AE2}">
      <dsp:nvSpPr>
        <dsp:cNvPr id="0" name=""/>
        <dsp:cNvSpPr/>
      </dsp:nvSpPr>
      <dsp:spPr>
        <a:xfrm rot="9112899">
          <a:off x="2960738" y="2790264"/>
          <a:ext cx="634241" cy="420802"/>
        </a:xfrm>
        <a:prstGeom prst="rightArrow">
          <a:avLst>
            <a:gd name="adj1" fmla="val 60000"/>
            <a:gd name="adj2" fmla="val 50000"/>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10800000">
        <a:off x="3079529" y="2844676"/>
        <a:ext cx="508000" cy="252482"/>
      </dsp:txXfrm>
    </dsp:sp>
    <dsp:sp modelId="{1F57DBE5-6A6B-4CE0-ACD9-246A42B21CB1}">
      <dsp:nvSpPr>
        <dsp:cNvPr id="0" name=""/>
        <dsp:cNvSpPr/>
      </dsp:nvSpPr>
      <dsp:spPr>
        <a:xfrm>
          <a:off x="1066795" y="3091480"/>
          <a:ext cx="1901792" cy="1165140"/>
        </a:xfrm>
        <a:prstGeom prst="ellipse">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Thoughts</a:t>
          </a:r>
        </a:p>
      </dsp:txBody>
      <dsp:txXfrm>
        <a:off x="1345306" y="3262111"/>
        <a:ext cx="1344770" cy="823878"/>
      </dsp:txXfrm>
    </dsp:sp>
    <dsp:sp modelId="{64C7F284-EB27-46AF-98CC-2A3A0224CA4C}">
      <dsp:nvSpPr>
        <dsp:cNvPr id="0" name=""/>
        <dsp:cNvSpPr/>
      </dsp:nvSpPr>
      <dsp:spPr>
        <a:xfrm rot="12156605">
          <a:off x="3057489" y="1806165"/>
          <a:ext cx="525725" cy="420802"/>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800100">
            <a:lnSpc>
              <a:spcPct val="90000"/>
            </a:lnSpc>
            <a:spcBef>
              <a:spcPct val="0"/>
            </a:spcBef>
            <a:spcAft>
              <a:spcPct val="35000"/>
            </a:spcAft>
            <a:buNone/>
          </a:pPr>
          <a:endParaRPr lang="en-US" sz="1800" kern="1200"/>
        </a:p>
      </dsp:txBody>
      <dsp:txXfrm rot="10800000">
        <a:off x="3178879" y="1914592"/>
        <a:ext cx="399484" cy="252482"/>
      </dsp:txXfrm>
    </dsp:sp>
    <dsp:sp modelId="{87135399-BFA8-4690-B3E4-A0D9DD33FB01}">
      <dsp:nvSpPr>
        <dsp:cNvPr id="0" name=""/>
        <dsp:cNvSpPr/>
      </dsp:nvSpPr>
      <dsp:spPr>
        <a:xfrm>
          <a:off x="1066807" y="931242"/>
          <a:ext cx="1974430" cy="1115881"/>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Interpretations</a:t>
          </a:r>
        </a:p>
      </dsp:txBody>
      <dsp:txXfrm>
        <a:off x="1355956" y="1094659"/>
        <a:ext cx="1396132" cy="78904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7D58262-2B33-4757-AADD-43F247538F2E}">
      <dsp:nvSpPr>
        <dsp:cNvPr id="0" name=""/>
        <dsp:cNvSpPr/>
      </dsp:nvSpPr>
      <dsp:spPr>
        <a:xfrm>
          <a:off x="3789310" y="2072489"/>
          <a:ext cx="1098971" cy="1098971"/>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6670" tIns="26670" rIns="26670" bIns="26670" numCol="1" spcCol="1270" anchor="ctr" anchorCtr="0">
          <a:noAutofit/>
        </a:bodyPr>
        <a:lstStyle/>
        <a:p>
          <a:pPr marL="0" lvl="0" indent="0" algn="ctr" defTabSz="933450">
            <a:lnSpc>
              <a:spcPct val="90000"/>
            </a:lnSpc>
            <a:spcBef>
              <a:spcPct val="0"/>
            </a:spcBef>
            <a:spcAft>
              <a:spcPct val="35000"/>
            </a:spcAft>
            <a:buNone/>
          </a:pPr>
          <a:r>
            <a:rPr lang="en-US" sz="2100" kern="1200" dirty="0"/>
            <a:t>Useful tips</a:t>
          </a:r>
        </a:p>
      </dsp:txBody>
      <dsp:txXfrm>
        <a:off x="3950251" y="2233430"/>
        <a:ext cx="777089" cy="777089"/>
      </dsp:txXfrm>
    </dsp:sp>
    <dsp:sp modelId="{96A1C926-3E61-413E-AE46-196EF3D4CA9C}">
      <dsp:nvSpPr>
        <dsp:cNvPr id="0" name=""/>
        <dsp:cNvSpPr/>
      </dsp:nvSpPr>
      <dsp:spPr>
        <a:xfrm rot="16218193">
          <a:off x="4164811" y="1519134"/>
          <a:ext cx="357245" cy="452909"/>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218114" y="1663302"/>
        <a:ext cx="250072" cy="271745"/>
      </dsp:txXfrm>
    </dsp:sp>
    <dsp:sp modelId="{F5AA9862-62AD-4D9B-9844-0BA0233DE84A}">
      <dsp:nvSpPr>
        <dsp:cNvPr id="0" name=""/>
        <dsp:cNvSpPr/>
      </dsp:nvSpPr>
      <dsp:spPr>
        <a:xfrm>
          <a:off x="3682753" y="66381"/>
          <a:ext cx="1332086" cy="1332086"/>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Prompts</a:t>
          </a:r>
        </a:p>
      </dsp:txBody>
      <dsp:txXfrm>
        <a:off x="3877832" y="261460"/>
        <a:ext cx="941928" cy="941928"/>
      </dsp:txXfrm>
    </dsp:sp>
    <dsp:sp modelId="{8CEB05C6-FFE0-4B53-B026-169D4F040ED4}">
      <dsp:nvSpPr>
        <dsp:cNvPr id="0" name=""/>
        <dsp:cNvSpPr/>
      </dsp:nvSpPr>
      <dsp:spPr>
        <a:xfrm rot="20949388">
          <a:off x="5136480" y="2180756"/>
          <a:ext cx="647038" cy="452909"/>
        </a:xfrm>
        <a:prstGeom prst="rightArrow">
          <a:avLst>
            <a:gd name="adj1" fmla="val 60000"/>
            <a:gd name="adj2" fmla="val 50000"/>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5137693" y="2284119"/>
        <a:ext cx="511165" cy="271745"/>
      </dsp:txXfrm>
    </dsp:sp>
    <dsp:sp modelId="{34351573-A9D9-4F1A-B0AA-91134B5FA7A6}">
      <dsp:nvSpPr>
        <dsp:cNvPr id="0" name=""/>
        <dsp:cNvSpPr/>
      </dsp:nvSpPr>
      <dsp:spPr>
        <a:xfrm>
          <a:off x="6059015" y="1398484"/>
          <a:ext cx="1652665" cy="1471409"/>
        </a:xfrm>
        <a:prstGeom prst="ellipse">
          <a:avLst/>
        </a:prstGeom>
        <a:gradFill rotWithShape="0">
          <a:gsLst>
            <a:gs pos="0">
              <a:schemeClr val="accent5">
                <a:hueOff val="-2483469"/>
                <a:satOff val="9953"/>
                <a:lumOff val="2157"/>
                <a:alphaOff val="0"/>
                <a:shade val="51000"/>
                <a:satMod val="130000"/>
              </a:schemeClr>
            </a:gs>
            <a:gs pos="80000">
              <a:schemeClr val="accent5">
                <a:hueOff val="-2483469"/>
                <a:satOff val="9953"/>
                <a:lumOff val="2157"/>
                <a:alphaOff val="0"/>
                <a:shade val="93000"/>
                <a:satMod val="130000"/>
              </a:schemeClr>
            </a:gs>
            <a:gs pos="100000">
              <a:schemeClr val="accent5">
                <a:hueOff val="-2483469"/>
                <a:satOff val="9953"/>
                <a:lumOff val="215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Warning signs</a:t>
          </a:r>
        </a:p>
      </dsp:txBody>
      <dsp:txXfrm>
        <a:off x="6301042" y="1613967"/>
        <a:ext cx="1168611" cy="1040443"/>
      </dsp:txXfrm>
    </dsp:sp>
    <dsp:sp modelId="{8A8CA203-1ADA-4561-9958-C424B3A4BABD}">
      <dsp:nvSpPr>
        <dsp:cNvPr id="0" name=""/>
        <dsp:cNvSpPr/>
      </dsp:nvSpPr>
      <dsp:spPr>
        <a:xfrm rot="2695801">
          <a:off x="4809120" y="3138966"/>
          <a:ext cx="549880" cy="452909"/>
        </a:xfrm>
        <a:prstGeom prst="rightArrow">
          <a:avLst>
            <a:gd name="adj1" fmla="val 60000"/>
            <a:gd name="adj2" fmla="val 50000"/>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a:off x="4828960" y="3181568"/>
        <a:ext cx="414007" cy="271745"/>
      </dsp:txXfrm>
    </dsp:sp>
    <dsp:sp modelId="{8FC18D58-C0FC-4379-BD0B-DD6B72027326}">
      <dsp:nvSpPr>
        <dsp:cNvPr id="0" name=""/>
        <dsp:cNvSpPr/>
      </dsp:nvSpPr>
      <dsp:spPr>
        <a:xfrm>
          <a:off x="5194930" y="3628669"/>
          <a:ext cx="1388539" cy="1079855"/>
        </a:xfrm>
        <a:prstGeom prst="ellipse">
          <a:avLst/>
        </a:prstGeom>
        <a:gradFill rotWithShape="0">
          <a:gsLst>
            <a:gs pos="0">
              <a:schemeClr val="accent5">
                <a:hueOff val="-4966938"/>
                <a:satOff val="19906"/>
                <a:lumOff val="4314"/>
                <a:alphaOff val="0"/>
                <a:shade val="51000"/>
                <a:satMod val="130000"/>
              </a:schemeClr>
            </a:gs>
            <a:gs pos="80000">
              <a:schemeClr val="accent5">
                <a:hueOff val="-4966938"/>
                <a:satOff val="19906"/>
                <a:lumOff val="4314"/>
                <a:alphaOff val="0"/>
                <a:shade val="93000"/>
                <a:satMod val="130000"/>
              </a:schemeClr>
            </a:gs>
            <a:gs pos="100000">
              <a:schemeClr val="accent5">
                <a:hueOff val="-4966938"/>
                <a:satOff val="19906"/>
                <a:lumOff val="4314"/>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Record</a:t>
          </a:r>
        </a:p>
      </dsp:txBody>
      <dsp:txXfrm>
        <a:off x="5398277" y="3786810"/>
        <a:ext cx="981845" cy="763573"/>
      </dsp:txXfrm>
    </dsp:sp>
    <dsp:sp modelId="{73786D38-BA43-4877-B216-1F025F1423AB}">
      <dsp:nvSpPr>
        <dsp:cNvPr id="0" name=""/>
        <dsp:cNvSpPr/>
      </dsp:nvSpPr>
      <dsp:spPr>
        <a:xfrm rot="8449774">
          <a:off x="3130148" y="3116623"/>
          <a:ext cx="647112" cy="452909"/>
        </a:xfrm>
        <a:prstGeom prst="rightArrow">
          <a:avLst>
            <a:gd name="adj1" fmla="val 60000"/>
            <a:gd name="adj2" fmla="val 50000"/>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rot="10800000">
        <a:off x="3250754" y="3164294"/>
        <a:ext cx="511239" cy="271745"/>
      </dsp:txXfrm>
    </dsp:sp>
    <dsp:sp modelId="{52969401-FA57-4C3E-8BC0-C55C5BF9E687}">
      <dsp:nvSpPr>
        <dsp:cNvPr id="0" name=""/>
        <dsp:cNvSpPr/>
      </dsp:nvSpPr>
      <dsp:spPr>
        <a:xfrm>
          <a:off x="1740784" y="3586095"/>
          <a:ext cx="1451587" cy="1122429"/>
        </a:xfrm>
        <a:prstGeom prst="ellipse">
          <a:avLst/>
        </a:prstGeom>
        <a:gradFill rotWithShape="0">
          <a:gsLst>
            <a:gs pos="0">
              <a:schemeClr val="accent5">
                <a:hueOff val="-7450407"/>
                <a:satOff val="29858"/>
                <a:lumOff val="6471"/>
                <a:alphaOff val="0"/>
                <a:shade val="51000"/>
                <a:satMod val="130000"/>
              </a:schemeClr>
            </a:gs>
            <a:gs pos="80000">
              <a:schemeClr val="accent5">
                <a:hueOff val="-7450407"/>
                <a:satOff val="29858"/>
                <a:lumOff val="6471"/>
                <a:alphaOff val="0"/>
                <a:shade val="93000"/>
                <a:satMod val="130000"/>
              </a:schemeClr>
            </a:gs>
            <a:gs pos="100000">
              <a:schemeClr val="accent5">
                <a:hueOff val="-7450407"/>
                <a:satOff val="29858"/>
                <a:lumOff val="647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Rate</a:t>
          </a:r>
        </a:p>
      </dsp:txBody>
      <dsp:txXfrm>
        <a:off x="1953364" y="3750471"/>
        <a:ext cx="1026427" cy="793677"/>
      </dsp:txXfrm>
    </dsp:sp>
    <dsp:sp modelId="{4958F2DA-2E23-4D68-832E-7D8780EB4AE2}">
      <dsp:nvSpPr>
        <dsp:cNvPr id="0" name=""/>
        <dsp:cNvSpPr/>
      </dsp:nvSpPr>
      <dsp:spPr>
        <a:xfrm rot="11342522">
          <a:off x="2841134" y="2211321"/>
          <a:ext cx="680336" cy="452909"/>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p>
      </dsp:txBody>
      <dsp:txXfrm rot="10800000">
        <a:off x="2976163" y="2312580"/>
        <a:ext cx="544463" cy="271745"/>
      </dsp:txXfrm>
    </dsp:sp>
    <dsp:sp modelId="{1F57DBE5-6A6B-4CE0-ACD9-246A42B21CB1}">
      <dsp:nvSpPr>
        <dsp:cNvPr id="0" name=""/>
        <dsp:cNvSpPr/>
      </dsp:nvSpPr>
      <dsp:spPr>
        <a:xfrm>
          <a:off x="514410" y="1549224"/>
          <a:ext cx="2046896" cy="1254039"/>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t>Self-monitoring</a:t>
          </a:r>
        </a:p>
      </dsp:txBody>
      <dsp:txXfrm>
        <a:off x="814171" y="1732874"/>
        <a:ext cx="1447374" cy="886739"/>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59B107-1252-45D8-8A1F-CEF1EDA588FE}">
      <dsp:nvSpPr>
        <dsp:cNvPr id="0" name=""/>
        <dsp:cNvSpPr/>
      </dsp:nvSpPr>
      <dsp:spPr>
        <a:xfrm>
          <a:off x="3615992" y="1668264"/>
          <a:ext cx="1189434" cy="1189434"/>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r>
            <a:rPr lang="en-GB" sz="1300" kern="1200" dirty="0"/>
            <a:t>Techniques</a:t>
          </a:r>
        </a:p>
      </dsp:txBody>
      <dsp:txXfrm>
        <a:off x="3790181" y="1842453"/>
        <a:ext cx="841056" cy="841056"/>
      </dsp:txXfrm>
    </dsp:sp>
    <dsp:sp modelId="{2CC52CAA-5339-40B8-A76B-EBF680A9647C}">
      <dsp:nvSpPr>
        <dsp:cNvPr id="0" name=""/>
        <dsp:cNvSpPr/>
      </dsp:nvSpPr>
      <dsp:spPr>
        <a:xfrm rot="16200000">
          <a:off x="4084650" y="1235348"/>
          <a:ext cx="252118" cy="404407"/>
        </a:xfrm>
        <a:prstGeom prst="rightArrow">
          <a:avLst>
            <a:gd name="adj1" fmla="val 60000"/>
            <a:gd name="adj2" fmla="val 50000"/>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122468" y="1354047"/>
        <a:ext cx="176483" cy="242645"/>
      </dsp:txXfrm>
    </dsp:sp>
    <dsp:sp modelId="{D8F5D3F0-765B-48F9-8774-2B0068A6F95F}">
      <dsp:nvSpPr>
        <dsp:cNvPr id="0" name=""/>
        <dsp:cNvSpPr/>
      </dsp:nvSpPr>
      <dsp:spPr>
        <a:xfrm>
          <a:off x="3615992" y="3134"/>
          <a:ext cx="1189434" cy="1189434"/>
        </a:xfrm>
        <a:prstGeom prst="ellipse">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dirty="0"/>
            <a:t>Assess</a:t>
          </a:r>
        </a:p>
      </dsp:txBody>
      <dsp:txXfrm>
        <a:off x="3790181" y="177323"/>
        <a:ext cx="841056" cy="841056"/>
      </dsp:txXfrm>
    </dsp:sp>
    <dsp:sp modelId="{EDF5FC56-641B-48A2-B0CD-00AB70FE5381}">
      <dsp:nvSpPr>
        <dsp:cNvPr id="0" name=""/>
        <dsp:cNvSpPr/>
      </dsp:nvSpPr>
      <dsp:spPr>
        <a:xfrm rot="19936638">
          <a:off x="4813174" y="1679751"/>
          <a:ext cx="245171" cy="404407"/>
        </a:xfrm>
        <a:prstGeom prst="rightArrow">
          <a:avLst>
            <a:gd name="adj1" fmla="val 60000"/>
            <a:gd name="adj2" fmla="val 50000"/>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817395" y="1777740"/>
        <a:ext cx="171620" cy="242645"/>
      </dsp:txXfrm>
    </dsp:sp>
    <dsp:sp modelId="{28356349-C158-4559-9FF2-62A836400385}">
      <dsp:nvSpPr>
        <dsp:cNvPr id="0" name=""/>
        <dsp:cNvSpPr/>
      </dsp:nvSpPr>
      <dsp:spPr>
        <a:xfrm>
          <a:off x="4978889" y="820689"/>
          <a:ext cx="1689317" cy="1189434"/>
        </a:xfrm>
        <a:prstGeom prst="ellipse">
          <a:avLst/>
        </a:prstGeom>
        <a:gradFill rotWithShape="0">
          <a:gsLst>
            <a:gs pos="0">
              <a:schemeClr val="accent5">
                <a:hueOff val="-1986775"/>
                <a:satOff val="7962"/>
                <a:lumOff val="1726"/>
                <a:alphaOff val="0"/>
                <a:shade val="51000"/>
                <a:satMod val="130000"/>
              </a:schemeClr>
            </a:gs>
            <a:gs pos="80000">
              <a:schemeClr val="accent5">
                <a:hueOff val="-1986775"/>
                <a:satOff val="7962"/>
                <a:lumOff val="1726"/>
                <a:alphaOff val="0"/>
                <a:shade val="93000"/>
                <a:satMod val="130000"/>
              </a:schemeClr>
            </a:gs>
            <a:gs pos="100000">
              <a:schemeClr val="accent5">
                <a:hueOff val="-1986775"/>
                <a:satOff val="7962"/>
                <a:lumOff val="172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dirty="0"/>
            <a:t>Identify</a:t>
          </a:r>
        </a:p>
      </dsp:txBody>
      <dsp:txXfrm>
        <a:off x="5226284" y="994878"/>
        <a:ext cx="1194527" cy="841056"/>
      </dsp:txXfrm>
    </dsp:sp>
    <dsp:sp modelId="{DD453D3B-8549-4E05-8294-36968A4D1ACF}">
      <dsp:nvSpPr>
        <dsp:cNvPr id="0" name=""/>
        <dsp:cNvSpPr/>
      </dsp:nvSpPr>
      <dsp:spPr>
        <a:xfrm rot="1784700">
          <a:off x="4808293" y="2481051"/>
          <a:ext cx="275783" cy="404407"/>
        </a:xfrm>
        <a:prstGeom prst="rightArrow">
          <a:avLst>
            <a:gd name="adj1" fmla="val 60000"/>
            <a:gd name="adj2" fmla="val 50000"/>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813743" y="2541408"/>
        <a:ext cx="193048" cy="242645"/>
      </dsp:txXfrm>
    </dsp:sp>
    <dsp:sp modelId="{F1671A57-DE02-494B-8C53-A433FE46C7CB}">
      <dsp:nvSpPr>
        <dsp:cNvPr id="0" name=""/>
        <dsp:cNvSpPr/>
      </dsp:nvSpPr>
      <dsp:spPr>
        <a:xfrm>
          <a:off x="5057247" y="2548880"/>
          <a:ext cx="1426678" cy="1210927"/>
        </a:xfrm>
        <a:prstGeom prst="ellipse">
          <a:avLst/>
        </a:prstGeom>
        <a:gradFill rotWithShape="0">
          <a:gsLst>
            <a:gs pos="0">
              <a:schemeClr val="accent5">
                <a:hueOff val="-3973551"/>
                <a:satOff val="15924"/>
                <a:lumOff val="3451"/>
                <a:alphaOff val="0"/>
                <a:shade val="51000"/>
                <a:satMod val="130000"/>
              </a:schemeClr>
            </a:gs>
            <a:gs pos="80000">
              <a:schemeClr val="accent5">
                <a:hueOff val="-3973551"/>
                <a:satOff val="15924"/>
                <a:lumOff val="3451"/>
                <a:alphaOff val="0"/>
                <a:shade val="93000"/>
                <a:satMod val="130000"/>
              </a:schemeClr>
            </a:gs>
            <a:gs pos="100000">
              <a:schemeClr val="accent5">
                <a:hueOff val="-3973551"/>
                <a:satOff val="15924"/>
                <a:lumOff val="3451"/>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dirty="0"/>
            <a:t>Reassure</a:t>
          </a:r>
        </a:p>
      </dsp:txBody>
      <dsp:txXfrm>
        <a:off x="5266179" y="2726216"/>
        <a:ext cx="1008814" cy="856255"/>
      </dsp:txXfrm>
    </dsp:sp>
    <dsp:sp modelId="{4B05353A-E268-4B26-BD24-938AD001A4BB}">
      <dsp:nvSpPr>
        <dsp:cNvPr id="0" name=""/>
        <dsp:cNvSpPr/>
      </dsp:nvSpPr>
      <dsp:spPr>
        <a:xfrm rot="5400000">
          <a:off x="4084650" y="2886207"/>
          <a:ext cx="252118" cy="404407"/>
        </a:xfrm>
        <a:prstGeom prst="rightArrow">
          <a:avLst>
            <a:gd name="adj1" fmla="val 60000"/>
            <a:gd name="adj2" fmla="val 50000"/>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a:off x="4122468" y="2929271"/>
        <a:ext cx="176483" cy="242645"/>
      </dsp:txXfrm>
    </dsp:sp>
    <dsp:sp modelId="{67803199-0C73-4C18-A6C6-ECD32F996F5C}">
      <dsp:nvSpPr>
        <dsp:cNvPr id="0" name=""/>
        <dsp:cNvSpPr/>
      </dsp:nvSpPr>
      <dsp:spPr>
        <a:xfrm>
          <a:off x="3615992" y="3333394"/>
          <a:ext cx="1189434" cy="1189434"/>
        </a:xfrm>
        <a:prstGeom prst="ellipse">
          <a:avLst/>
        </a:prstGeom>
        <a:gradFill rotWithShape="0">
          <a:gsLst>
            <a:gs pos="0">
              <a:schemeClr val="accent5">
                <a:hueOff val="-5960326"/>
                <a:satOff val="23887"/>
                <a:lumOff val="5177"/>
                <a:alphaOff val="0"/>
                <a:shade val="51000"/>
                <a:satMod val="130000"/>
              </a:schemeClr>
            </a:gs>
            <a:gs pos="80000">
              <a:schemeClr val="accent5">
                <a:hueOff val="-5960326"/>
                <a:satOff val="23887"/>
                <a:lumOff val="5177"/>
                <a:alphaOff val="0"/>
                <a:shade val="93000"/>
                <a:satMod val="130000"/>
              </a:schemeClr>
            </a:gs>
            <a:gs pos="100000">
              <a:schemeClr val="accent5">
                <a:hueOff val="-5960326"/>
                <a:satOff val="23887"/>
                <a:lumOff val="5177"/>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dirty="0"/>
            <a:t>Talk/ listen</a:t>
          </a:r>
        </a:p>
      </dsp:txBody>
      <dsp:txXfrm>
        <a:off x="3790181" y="3507583"/>
        <a:ext cx="841056" cy="841056"/>
      </dsp:txXfrm>
    </dsp:sp>
    <dsp:sp modelId="{5F8C94A3-5D4E-45FF-9F37-1D84C7652D13}">
      <dsp:nvSpPr>
        <dsp:cNvPr id="0" name=""/>
        <dsp:cNvSpPr/>
      </dsp:nvSpPr>
      <dsp:spPr>
        <a:xfrm rot="9052092">
          <a:off x="3362655" y="2462949"/>
          <a:ext cx="252873" cy="404407"/>
        </a:xfrm>
        <a:prstGeom prst="rightArrow">
          <a:avLst>
            <a:gd name="adj1" fmla="val 60000"/>
            <a:gd name="adj2" fmla="val 50000"/>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3433719" y="2525364"/>
        <a:ext cx="177011" cy="242645"/>
      </dsp:txXfrm>
    </dsp:sp>
    <dsp:sp modelId="{F05E325B-3095-4D1B-8A95-2A0DB98CFC15}">
      <dsp:nvSpPr>
        <dsp:cNvPr id="0" name=""/>
        <dsp:cNvSpPr/>
      </dsp:nvSpPr>
      <dsp:spPr>
        <a:xfrm>
          <a:off x="1901592" y="2548886"/>
          <a:ext cx="1520073" cy="1154857"/>
        </a:xfrm>
        <a:prstGeom prst="ellipse">
          <a:avLst/>
        </a:prstGeom>
        <a:gradFill rotWithShape="0">
          <a:gsLst>
            <a:gs pos="0">
              <a:schemeClr val="accent5">
                <a:hueOff val="-7947101"/>
                <a:satOff val="31849"/>
                <a:lumOff val="6902"/>
                <a:alphaOff val="0"/>
                <a:shade val="51000"/>
                <a:satMod val="130000"/>
              </a:schemeClr>
            </a:gs>
            <a:gs pos="80000">
              <a:schemeClr val="accent5">
                <a:hueOff val="-7947101"/>
                <a:satOff val="31849"/>
                <a:lumOff val="6902"/>
                <a:alphaOff val="0"/>
                <a:shade val="93000"/>
                <a:satMod val="130000"/>
              </a:schemeClr>
            </a:gs>
            <a:gs pos="100000">
              <a:schemeClr val="accent5">
                <a:hueOff val="-7947101"/>
                <a:satOff val="31849"/>
                <a:lumOff val="6902"/>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dirty="0"/>
            <a:t>Problem solving</a:t>
          </a:r>
        </a:p>
      </dsp:txBody>
      <dsp:txXfrm>
        <a:off x="2124202" y="2718011"/>
        <a:ext cx="1074853" cy="816607"/>
      </dsp:txXfrm>
    </dsp:sp>
    <dsp:sp modelId="{BBF1978E-A2E9-42F6-990B-9335BFC50B4C}">
      <dsp:nvSpPr>
        <dsp:cNvPr id="0" name=""/>
        <dsp:cNvSpPr/>
      </dsp:nvSpPr>
      <dsp:spPr>
        <a:xfrm rot="12222846">
          <a:off x="3278223" y="1714866"/>
          <a:ext cx="290011" cy="404407"/>
        </a:xfrm>
        <a:prstGeom prst="rightArrow">
          <a:avLst>
            <a:gd name="adj1" fmla="val 60000"/>
            <a:gd name="adj2" fmla="val 50000"/>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GB" sz="1100" kern="1200"/>
        </a:p>
      </dsp:txBody>
      <dsp:txXfrm rot="10800000">
        <a:off x="3361553" y="1813242"/>
        <a:ext cx="203008" cy="242645"/>
      </dsp:txXfrm>
    </dsp:sp>
    <dsp:sp modelId="{830C975D-F4D0-40E3-9217-7375ED7A3DF5}">
      <dsp:nvSpPr>
        <dsp:cNvPr id="0" name=""/>
        <dsp:cNvSpPr/>
      </dsp:nvSpPr>
      <dsp:spPr>
        <a:xfrm>
          <a:off x="1325537" y="892699"/>
          <a:ext cx="2072958" cy="1116438"/>
        </a:xfrm>
        <a:prstGeom prst="ellipse">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GB" sz="1600" kern="1200" dirty="0"/>
            <a:t>Communication</a:t>
          </a:r>
        </a:p>
      </dsp:txBody>
      <dsp:txXfrm>
        <a:off x="1629115" y="1056198"/>
        <a:ext cx="1465802" cy="789440"/>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8361B4D-F6A4-4022-9FEF-58556B59BC51}" type="datetimeFigureOut">
              <a:rPr lang="en-GB" smtClean="0"/>
              <a:pPr/>
              <a:t>26/10/2018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45D6216-228C-483A-ADDB-F8638C9AFF20}" type="slidenum">
              <a:rPr lang="en-GB" smtClean="0"/>
              <a:pPr/>
              <a:t>‹#›</a:t>
            </a:fld>
            <a:endParaRPr lang="en-GB"/>
          </a:p>
        </p:txBody>
      </p:sp>
    </p:spTree>
    <p:extLst>
      <p:ext uri="{BB962C8B-B14F-4D97-AF65-F5344CB8AC3E}">
        <p14:creationId xmlns:p14="http://schemas.microsoft.com/office/powerpoint/2010/main" val="19261968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5D6216-228C-483A-ADDB-F8638C9AFF20}" type="slidenum">
              <a:rPr lang="en-GB" smtClean="0"/>
              <a:pPr/>
              <a:t>1</a:t>
            </a:fld>
            <a:endParaRPr lang="en-GB"/>
          </a:p>
        </p:txBody>
      </p:sp>
    </p:spTree>
    <p:extLst>
      <p:ext uri="{BB962C8B-B14F-4D97-AF65-F5344CB8AC3E}">
        <p14:creationId xmlns:p14="http://schemas.microsoft.com/office/powerpoint/2010/main" val="15402382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userDrawn="1"/>
        </p:nvSpPr>
        <p:spPr>
          <a:xfrm>
            <a:off x="0" y="0"/>
            <a:ext cx="9220200" cy="1676400"/>
          </a:xfrm>
          <a:prstGeom prst="rect">
            <a:avLst/>
          </a:prstGeom>
          <a:solidFill>
            <a:srgbClr val="F67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37F0819A-AF2C-4009-9BA2-C4EF699818E7}" type="datetime1">
              <a:rPr lang="en-US" smtClean="0"/>
              <a:pPr/>
              <a:t>10/26/2018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pic>
        <p:nvPicPr>
          <p:cNvPr id="1026" name="Picture 2" descr="C:\Users\parkerrj\Google Drive\NeuroTriage\Images\NeuroTriage logo.png"/>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28600" y="381000"/>
            <a:ext cx="3442210" cy="83820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6DB10ED-3AA3-4C49-AA70-49C1A52FC15B}" type="datetime1">
              <a:rPr lang="en-US" smtClean="0"/>
              <a:pPr/>
              <a:t>10/26/2018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1E3E67A-8ACF-4EA8-BAD3-CDB8B19F5252}" type="datetime1">
              <a:rPr lang="en-US" smtClean="0"/>
              <a:pPr/>
              <a:t>10/26/2018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DE5D48D6-A0BD-42CE-BD6B-308570FF4350}" type="datetime1">
              <a:rPr lang="en-US" smtClean="0"/>
              <a:pPr/>
              <a:t>10/26/2018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7D59CD4-8A77-4D5A-A039-F3E207D447E4}" type="datetime1">
              <a:rPr lang="en-US" smtClean="0"/>
              <a:pPr/>
              <a:t>10/26/2018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DB27752-B7FA-466E-BEAA-BCFD7DEF923B}" type="datetime1">
              <a:rPr lang="en-US" smtClean="0"/>
              <a:pPr/>
              <a:t>10/26/2018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B590B86-2203-4A31-8734-2EC11E2B3B1B}" type="datetime1">
              <a:rPr lang="en-US" smtClean="0"/>
              <a:pPr/>
              <a:t>10/26/2018</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A84C208-A76A-45D2-8E4D-CA9FEAA52510}" type="datetime1">
              <a:rPr lang="en-US" smtClean="0"/>
              <a:pPr/>
              <a:t>10/26/2018</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3A5D5DA-FB42-4EEA-974E-6BA91B6B3D95}" type="datetime1">
              <a:rPr lang="en-US" smtClean="0"/>
              <a:pPr/>
              <a:t>10/26/2018</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1A4DC2D3-74AE-41F1-903F-B49B553C6C3C}" type="datetime1">
              <a:rPr lang="en-US" smtClean="0"/>
              <a:pPr/>
              <a:t>10/26/2018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533EC35-F85C-4B8C-8C7A-6783870D95B8}" type="datetime1">
              <a:rPr lang="en-US" smtClean="0"/>
              <a:pPr/>
              <a:t>10/26/2018</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76200" y="6248400"/>
            <a:ext cx="9296400" cy="685800"/>
          </a:xfrm>
          <a:prstGeom prst="rect">
            <a:avLst/>
          </a:prstGeom>
          <a:solidFill>
            <a:srgbClr val="F6774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581400" y="6408737"/>
            <a:ext cx="2133600" cy="365125"/>
          </a:xfrm>
          <a:prstGeom prst="rect">
            <a:avLst/>
          </a:prstGeom>
        </p:spPr>
        <p:txBody>
          <a:bodyPr vert="horz" lIns="91440" tIns="45720" rIns="91440" bIns="45720" rtlCol="0" anchor="ctr"/>
          <a:lstStyle>
            <a:lvl1pPr algn="l">
              <a:defRPr sz="1200">
                <a:solidFill>
                  <a:schemeClr val="bg1"/>
                </a:solidFill>
              </a:defRPr>
            </a:lvl1pPr>
          </a:lstStyle>
          <a:p>
            <a:fld id="{639AA6BB-E143-44D8-B545-5E90BCAC05EA}" type="datetime1">
              <a:rPr lang="en-US" smtClean="0"/>
              <a:pPr/>
              <a:t>10/26/2018</a:t>
            </a:fld>
            <a:endParaRPr lang="en-US"/>
          </a:p>
        </p:txBody>
      </p:sp>
      <p:sp>
        <p:nvSpPr>
          <p:cNvPr id="6" name="Slide Number Placeholder 5"/>
          <p:cNvSpPr>
            <a:spLocks noGrp="1"/>
          </p:cNvSpPr>
          <p:nvPr>
            <p:ph type="sldNum" sz="quarter" idx="4"/>
          </p:nvPr>
        </p:nvSpPr>
        <p:spPr>
          <a:xfrm>
            <a:off x="457200" y="6408737"/>
            <a:ext cx="2133600" cy="365125"/>
          </a:xfrm>
          <a:prstGeom prst="rect">
            <a:avLst/>
          </a:prstGeom>
        </p:spPr>
        <p:txBody>
          <a:bodyPr vert="horz" lIns="91440" tIns="45720" rIns="91440" bIns="45720" rtlCol="0" anchor="ctr"/>
          <a:lstStyle>
            <a:lvl1pPr algn="l">
              <a:defRPr sz="1200">
                <a:solidFill>
                  <a:schemeClr val="bg1"/>
                </a:solidFill>
              </a:defRPr>
            </a:lvl1pPr>
          </a:lstStyle>
          <a:p>
            <a:fld id="{B6F15528-21DE-4FAA-801E-634DDDAF4B2B}" type="slidenum">
              <a:rPr lang="en-US" smtClean="0"/>
              <a:pPr/>
              <a:t>‹#›</a:t>
            </a:fld>
            <a:endParaRPr lang="en-US" dirty="0"/>
          </a:p>
        </p:txBody>
      </p:sp>
      <p:pic>
        <p:nvPicPr>
          <p:cNvPr id="8" name="Picture 2" descr="C:\Users\parkerrj\Google Drive\NeuroTriage\Images\NeuroTriage logo.png"/>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6324600" y="6282790"/>
            <a:ext cx="2362200" cy="57521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jpeg"/><Relationship Id="rId5" Type="http://schemas.openxmlformats.org/officeDocument/2006/relationships/image" Target="../media/image4.pn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s>
</file>

<file path=ppt/slides/_rels/slide1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image" Target="../media/image24.png"/><Relationship Id="rId3" Type="http://schemas.openxmlformats.org/officeDocument/2006/relationships/diagramLayout" Target="../diagrams/layout1.xml"/><Relationship Id="rId7" Type="http://schemas.openxmlformats.org/officeDocument/2006/relationships/image" Target="../media/image18.jpeg"/><Relationship Id="rId12" Type="http://schemas.openxmlformats.org/officeDocument/2006/relationships/image" Target="../media/image23.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22.jpeg"/><Relationship Id="rId5" Type="http://schemas.openxmlformats.org/officeDocument/2006/relationships/diagramColors" Target="../diagrams/colors1.xml"/><Relationship Id="rId10" Type="http://schemas.openxmlformats.org/officeDocument/2006/relationships/image" Target="../media/image21.png"/><Relationship Id="rId4" Type="http://schemas.openxmlformats.org/officeDocument/2006/relationships/diagramQuickStyle" Target="../diagrams/quickStyle1.xml"/><Relationship Id="rId9" Type="http://schemas.openxmlformats.org/officeDocument/2006/relationships/image" Target="../media/image20.png"/><Relationship Id="rId1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s://www.youtube.com/watch?v=Xs8yqmOpmG0"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4.jpeg"/><Relationship Id="rId3" Type="http://schemas.openxmlformats.org/officeDocument/2006/relationships/diagramLayout" Target="../diagrams/layout2.xml"/><Relationship Id="rId7" Type="http://schemas.openxmlformats.org/officeDocument/2006/relationships/image" Target="../media/image28.jpeg"/><Relationship Id="rId12" Type="http://schemas.openxmlformats.org/officeDocument/2006/relationships/image" Target="../media/image33.jpeg"/><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32.png"/><Relationship Id="rId5" Type="http://schemas.openxmlformats.org/officeDocument/2006/relationships/diagramColors" Target="../diagrams/colors2.xml"/><Relationship Id="rId10" Type="http://schemas.openxmlformats.org/officeDocument/2006/relationships/image" Target="../media/image31.jpeg"/><Relationship Id="rId4" Type="http://schemas.openxmlformats.org/officeDocument/2006/relationships/diagramQuickStyle" Target="../diagrams/quickStyle2.xml"/><Relationship Id="rId9" Type="http://schemas.openxmlformats.org/officeDocument/2006/relationships/image" Target="../media/image30.png"/></Relationships>
</file>

<file path=ppt/slides/_rels/slide18.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diagramLayout" Target="../diagrams/layout3.xml"/><Relationship Id="rId7" Type="http://schemas.openxmlformats.org/officeDocument/2006/relationships/image" Target="../media/image28.jpeg"/><Relationship Id="rId12" Type="http://schemas.openxmlformats.org/officeDocument/2006/relationships/image" Target="../media/image39.png"/><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openxmlformats.org/officeDocument/2006/relationships/image" Target="../media/image38.jpeg"/><Relationship Id="rId5" Type="http://schemas.openxmlformats.org/officeDocument/2006/relationships/diagramColors" Target="../diagrams/colors3.xml"/><Relationship Id="rId10" Type="http://schemas.openxmlformats.org/officeDocument/2006/relationships/image" Target="../media/image37.jpeg"/><Relationship Id="rId4" Type="http://schemas.openxmlformats.org/officeDocument/2006/relationships/diagramQuickStyle" Target="../diagrams/quickStyle3.xml"/><Relationship Id="rId9" Type="http://schemas.openxmlformats.org/officeDocument/2006/relationships/image" Target="../media/image3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diagramLayout" Target="../diagrams/layout4.xml"/><Relationship Id="rId7" Type="http://schemas.openxmlformats.org/officeDocument/2006/relationships/image" Target="../media/image40.jpeg"/><Relationship Id="rId12" Type="http://schemas.openxmlformats.org/officeDocument/2006/relationships/image" Target="../media/image45.jpeg"/><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11" Type="http://schemas.openxmlformats.org/officeDocument/2006/relationships/image" Target="../media/image44.png"/><Relationship Id="rId5" Type="http://schemas.openxmlformats.org/officeDocument/2006/relationships/diagramColors" Target="../diagrams/colors4.xml"/><Relationship Id="rId10" Type="http://schemas.openxmlformats.org/officeDocument/2006/relationships/image" Target="../media/image43.jpeg"/><Relationship Id="rId4" Type="http://schemas.openxmlformats.org/officeDocument/2006/relationships/diagramQuickStyle" Target="../diagrams/quickStyle4.xml"/><Relationship Id="rId9" Type="http://schemas.openxmlformats.org/officeDocument/2006/relationships/image" Target="../media/image42.png"/></Relationships>
</file>

<file path=ppt/slides/_rels/slide21.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diagramLayout" Target="../diagrams/layout5.xml"/><Relationship Id="rId7" Type="http://schemas.openxmlformats.org/officeDocument/2006/relationships/image" Target="../media/image46.jpeg"/><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11" Type="http://schemas.openxmlformats.org/officeDocument/2006/relationships/image" Target="../media/image50.jpeg"/><Relationship Id="rId5" Type="http://schemas.openxmlformats.org/officeDocument/2006/relationships/diagramColors" Target="../diagrams/colors5.xml"/><Relationship Id="rId10" Type="http://schemas.openxmlformats.org/officeDocument/2006/relationships/image" Target="../media/image49.png"/><Relationship Id="rId4" Type="http://schemas.openxmlformats.org/officeDocument/2006/relationships/diagramQuickStyle" Target="../diagrams/quickStyle5.xml"/><Relationship Id="rId9" Type="http://schemas.openxmlformats.org/officeDocument/2006/relationships/image" Target="../media/image48.jpeg"/></Relationships>
</file>

<file path=ppt/slides/_rels/slide22.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diagramLayout" Target="../diagrams/layout6.xml"/><Relationship Id="rId7" Type="http://schemas.openxmlformats.org/officeDocument/2006/relationships/image" Target="../media/image52.png"/><Relationship Id="rId12" Type="http://schemas.openxmlformats.org/officeDocument/2006/relationships/image" Target="../media/image57.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openxmlformats.org/officeDocument/2006/relationships/image" Target="../media/image56.png"/><Relationship Id="rId5" Type="http://schemas.openxmlformats.org/officeDocument/2006/relationships/diagramColors" Target="../diagrams/colors6.xml"/><Relationship Id="rId10" Type="http://schemas.openxmlformats.org/officeDocument/2006/relationships/image" Target="../media/image55.jpeg"/><Relationship Id="rId4" Type="http://schemas.openxmlformats.org/officeDocument/2006/relationships/diagramQuickStyle" Target="../diagrams/quickStyle6.xml"/><Relationship Id="rId9" Type="http://schemas.openxmlformats.org/officeDocument/2006/relationships/image" Target="../media/image54.jpeg"/></Relationships>
</file>

<file path=ppt/slides/_rels/slide25.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9.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hyperlink" Target="https://www.therapistaid.com/worksheets/cycle-of-anger.pdf" TargetMode="External"/><Relationship Id="rId3" Type="http://schemas.openxmlformats.org/officeDocument/2006/relationships/hyperlink" Target="https://www.headway.org.uk/about-brain-injury/individuals/information-library/" TargetMode="External"/><Relationship Id="rId7" Type="http://schemas.openxmlformats.org/officeDocument/2006/relationships/hyperlink" Target="http://depressioninnewdads.com/wp-content/uploads/2015/07/DND-Worksheet-1-5-areas-formulation.pdf" TargetMode="External"/><Relationship Id="rId2" Type="http://schemas.openxmlformats.org/officeDocument/2006/relationships/hyperlink" Target="https://www.headway.org.uk/" TargetMode="External"/><Relationship Id="rId1" Type="http://schemas.openxmlformats.org/officeDocument/2006/relationships/slideLayout" Target="../slideLayouts/slideLayout2.xml"/><Relationship Id="rId6" Type="http://schemas.openxmlformats.org/officeDocument/2006/relationships/hyperlink" Target="https://www.getselfhelp.co.uk/docs/models/AngryCogs.pdf" TargetMode="External"/><Relationship Id="rId5" Type="http://schemas.openxmlformats.org/officeDocument/2006/relationships/hyperlink" Target="http://www.braininjurytoolbox.com/bi/Brain%20Injury%20101%20Guidebook.pdf" TargetMode="External"/><Relationship Id="rId4" Type="http://schemas.openxmlformats.org/officeDocument/2006/relationships/hyperlink" Target="https://www.headway.org.uk/media/3994/managing-anger-e-booklet.pdf" TargetMode="External"/></Relationships>
</file>

<file path=ppt/slides/_rels/slide3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975952"/>
            <a:ext cx="9144000" cy="1624498"/>
          </a:xfrm>
        </p:spPr>
        <p:txBody>
          <a:bodyPr>
            <a:normAutofit fontScale="90000"/>
          </a:bodyPr>
          <a:lstStyle/>
          <a:p>
            <a:r>
              <a:rPr lang="en-GB" sz="4000" dirty="0">
                <a:ln w="0"/>
                <a:solidFill>
                  <a:schemeClr val="accent1"/>
                </a:solidFill>
                <a:effectLst>
                  <a:outerShdw blurRad="38100" dist="25400" dir="5400000" algn="ctr" rotWithShape="0">
                    <a:srgbClr val="6E747A">
                      <a:alpha val="43000"/>
                    </a:srgbClr>
                  </a:outerShdw>
                </a:effectLst>
              </a:rPr>
              <a:t>Brain Injury Training</a:t>
            </a:r>
            <a:br>
              <a:rPr lang="en-GB" sz="4000" dirty="0">
                <a:ln w="0"/>
                <a:solidFill>
                  <a:schemeClr val="accent1"/>
                </a:solidFill>
                <a:effectLst>
                  <a:outerShdw blurRad="38100" dist="25400" dir="5400000" algn="ctr" rotWithShape="0">
                    <a:srgbClr val="6E747A">
                      <a:alpha val="43000"/>
                    </a:srgbClr>
                  </a:outerShdw>
                </a:effectLst>
              </a:rPr>
            </a:br>
            <a:r>
              <a:rPr lang="en-GB" sz="4000" dirty="0">
                <a:ln w="0"/>
                <a:solidFill>
                  <a:schemeClr val="accent1"/>
                </a:solidFill>
                <a:effectLst>
                  <a:outerShdw blurRad="38100" dist="25400" dir="5400000" algn="ctr" rotWithShape="0">
                    <a:srgbClr val="6E747A">
                      <a:alpha val="43000"/>
                    </a:srgbClr>
                  </a:outerShdw>
                </a:effectLst>
              </a:rPr>
              <a:t>Violence and Aggression in the Context of Brain Injury Session</a:t>
            </a:r>
            <a:br>
              <a:rPr lang="en-GB" dirty="0"/>
            </a:br>
            <a:endParaRPr lang="en-GB"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pic>
        <p:nvPicPr>
          <p:cNvPr id="5" name="Picture 4" descr="Image result for brain injury">
            <a:extLst>
              <a:ext uri="{FF2B5EF4-FFF2-40B4-BE49-F238E27FC236}">
                <a16:creationId xmlns:a16="http://schemas.microsoft.com/office/drawing/2014/main" id="{94F4D07B-FBC1-4ABE-9405-B0D5128D2772}"/>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83644" y="3429000"/>
            <a:ext cx="2776711" cy="2664296"/>
          </a:xfrm>
          <a:prstGeom prst="rect">
            <a:avLst/>
          </a:prstGeom>
          <a:noFill/>
          <a:ln>
            <a:noFill/>
          </a:ln>
        </p:spPr>
      </p:pic>
      <p:pic>
        <p:nvPicPr>
          <p:cNvPr id="6" name="Picture 5" descr="Image result for disabilities trust birt">
            <a:extLst>
              <a:ext uri="{FF2B5EF4-FFF2-40B4-BE49-F238E27FC236}">
                <a16:creationId xmlns:a16="http://schemas.microsoft.com/office/drawing/2014/main" id="{62409208-2A71-4593-A9D4-F004462F0BE0}"/>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02380" y="3273541"/>
            <a:ext cx="1152128" cy="792088"/>
          </a:xfrm>
          <a:prstGeom prst="rect">
            <a:avLst/>
          </a:prstGeom>
          <a:noFill/>
          <a:ln>
            <a:noFill/>
          </a:ln>
        </p:spPr>
      </p:pic>
      <p:pic>
        <p:nvPicPr>
          <p:cNvPr id="7" name="Picture 6" descr="Image result for liverpool university">
            <a:extLst>
              <a:ext uri="{FF2B5EF4-FFF2-40B4-BE49-F238E27FC236}">
                <a16:creationId xmlns:a16="http://schemas.microsoft.com/office/drawing/2014/main" id="{50A7879F-5343-4CFA-8D6F-0CB913161520}"/>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54508" y="3597760"/>
            <a:ext cx="1852005" cy="682119"/>
          </a:xfrm>
          <a:prstGeom prst="rect">
            <a:avLst/>
          </a:prstGeom>
          <a:noFill/>
          <a:ln>
            <a:noFill/>
          </a:ln>
        </p:spPr>
      </p:pic>
      <p:pic>
        <p:nvPicPr>
          <p:cNvPr id="8" name="Picture 7" descr="Image result for YMCA liverpool">
            <a:extLst>
              <a:ext uri="{FF2B5EF4-FFF2-40B4-BE49-F238E27FC236}">
                <a16:creationId xmlns:a16="http://schemas.microsoft.com/office/drawing/2014/main" id="{75947983-E46F-495A-87F0-4DBF039CCC6B}"/>
              </a:ext>
            </a:extLst>
          </p:cNvPr>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60355" y="4250343"/>
            <a:ext cx="1727190" cy="619146"/>
          </a:xfrm>
          <a:prstGeom prst="rect">
            <a:avLst/>
          </a:prstGeom>
          <a:noFill/>
          <a:ln>
            <a:noFill/>
          </a:ln>
        </p:spPr>
      </p:pic>
      <p:pic>
        <p:nvPicPr>
          <p:cNvPr id="9" name="Picture 8" descr="Image result for merseyside police">
            <a:extLst>
              <a:ext uri="{FF2B5EF4-FFF2-40B4-BE49-F238E27FC236}">
                <a16:creationId xmlns:a16="http://schemas.microsoft.com/office/drawing/2014/main" id="{635D8ED9-3604-411A-AAE8-CBDD8ACA921D}"/>
              </a:ext>
            </a:extLst>
          </p:cNvPr>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626406" y="4388179"/>
            <a:ext cx="1308208" cy="779855"/>
          </a:xfrm>
          <a:prstGeom prst="rect">
            <a:avLst/>
          </a:prstGeom>
          <a:noFill/>
          <a:ln>
            <a:noFill/>
          </a:ln>
        </p:spPr>
      </p:pic>
      <p:pic>
        <p:nvPicPr>
          <p:cNvPr id="10" name="Picture 9">
            <a:extLst>
              <a:ext uri="{FF2B5EF4-FFF2-40B4-BE49-F238E27FC236}">
                <a16:creationId xmlns:a16="http://schemas.microsoft.com/office/drawing/2014/main" id="{CC49FE49-C84A-4DA4-B905-F66BB7DE33AB}"/>
              </a:ext>
            </a:extLst>
          </p:cNvPr>
          <p:cNvPicPr/>
          <p:nvPr/>
        </p:nvPicPr>
        <p:blipFill>
          <a:blip r:embed="rId8" cstate="print">
            <a:extLst>
              <a:ext uri="{28A0092B-C50C-407E-A947-70E740481C1C}">
                <a14:useLocalDpi xmlns:a14="http://schemas.microsoft.com/office/drawing/2010/main" val="0"/>
              </a:ext>
            </a:extLst>
          </a:blip>
          <a:stretch>
            <a:fillRect/>
          </a:stretch>
        </p:blipFill>
        <p:spPr>
          <a:xfrm>
            <a:off x="6485837" y="5208745"/>
            <a:ext cx="2263140" cy="1009650"/>
          </a:xfrm>
          <a:prstGeom prst="rect">
            <a:avLst/>
          </a:prstGeom>
        </p:spPr>
      </p:pic>
      <p:pic>
        <p:nvPicPr>
          <p:cNvPr id="11" name="Picture 10" descr="Image result for headway">
            <a:extLst>
              <a:ext uri="{FF2B5EF4-FFF2-40B4-BE49-F238E27FC236}">
                <a16:creationId xmlns:a16="http://schemas.microsoft.com/office/drawing/2014/main" id="{DEE7D9AA-9A0D-4D10-A285-71B8F33432CC}"/>
              </a:ext>
            </a:extLst>
          </p:cNvPr>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38999" y="3199759"/>
            <a:ext cx="1270634" cy="962599"/>
          </a:xfrm>
          <a:prstGeom prst="rect">
            <a:avLst/>
          </a:prstGeom>
          <a:noFill/>
          <a:ln>
            <a:noFill/>
          </a:ln>
        </p:spPr>
      </p:pic>
      <p:pic>
        <p:nvPicPr>
          <p:cNvPr id="12" name="Picture 11" descr="Image result for lancaster university">
            <a:extLst>
              <a:ext uri="{FF2B5EF4-FFF2-40B4-BE49-F238E27FC236}">
                <a16:creationId xmlns:a16="http://schemas.microsoft.com/office/drawing/2014/main" id="{8DABC365-727D-40FD-ABB2-6B2A041B5F33}"/>
              </a:ext>
            </a:extLst>
          </p:cNvPr>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687613" y="3552291"/>
            <a:ext cx="1362644" cy="792088"/>
          </a:xfrm>
          <a:prstGeom prst="rect">
            <a:avLst/>
          </a:prstGeom>
          <a:noFill/>
          <a:ln>
            <a:noFill/>
          </a:ln>
        </p:spPr>
      </p:pic>
      <p:pic>
        <p:nvPicPr>
          <p:cNvPr id="13" name="Picture 12" descr="Image result for liverpool waves of hope">
            <a:extLst>
              <a:ext uri="{FF2B5EF4-FFF2-40B4-BE49-F238E27FC236}">
                <a16:creationId xmlns:a16="http://schemas.microsoft.com/office/drawing/2014/main" id="{10F90AA6-F1EB-4D40-97EB-5ADD7FFD74FA}"/>
              </a:ext>
            </a:extLst>
          </p:cNvPr>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663" y="4388179"/>
            <a:ext cx="1660849" cy="460974"/>
          </a:xfrm>
          <a:prstGeom prst="rect">
            <a:avLst/>
          </a:prstGeom>
          <a:noFill/>
          <a:ln>
            <a:noFill/>
          </a:ln>
        </p:spPr>
      </p:pic>
      <p:pic>
        <p:nvPicPr>
          <p:cNvPr id="14" name="Picture 13" descr="Image result for brownlow hill GP practice">
            <a:extLst>
              <a:ext uri="{FF2B5EF4-FFF2-40B4-BE49-F238E27FC236}">
                <a16:creationId xmlns:a16="http://schemas.microsoft.com/office/drawing/2014/main" id="{29C066CE-4415-4842-9F7D-413DF72604E9}"/>
              </a:ext>
            </a:extLst>
          </p:cNvPr>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684037" y="4592673"/>
            <a:ext cx="1419957" cy="575304"/>
          </a:xfrm>
          <a:prstGeom prst="rect">
            <a:avLst/>
          </a:prstGeom>
          <a:noFill/>
          <a:ln>
            <a:noFill/>
          </a:ln>
        </p:spPr>
      </p:pic>
      <p:pic>
        <p:nvPicPr>
          <p:cNvPr id="15" name="Picture 14" descr="Image result for aintree hospital">
            <a:extLst>
              <a:ext uri="{FF2B5EF4-FFF2-40B4-BE49-F238E27FC236}">
                <a16:creationId xmlns:a16="http://schemas.microsoft.com/office/drawing/2014/main" id="{8E2281E5-BB0D-4DCC-AB89-FE7594BEA813}"/>
              </a:ext>
            </a:extLst>
          </p:cNvPr>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457200" y="5373628"/>
            <a:ext cx="2409994" cy="797787"/>
          </a:xfrm>
          <a:prstGeom prst="rect">
            <a:avLst/>
          </a:prstGeom>
          <a:noFill/>
          <a:ln>
            <a:noFill/>
          </a:ln>
        </p:spPr>
      </p:pic>
    </p:spTree>
    <p:extLst>
      <p:ext uri="{BB962C8B-B14F-4D97-AF65-F5344CB8AC3E}">
        <p14:creationId xmlns:p14="http://schemas.microsoft.com/office/powerpoint/2010/main" val="23544513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5717D1-E3C8-4C93-AC8E-9CB422DE47ED}"/>
              </a:ext>
            </a:extLst>
          </p:cNvPr>
          <p:cNvSpPr>
            <a:spLocks noGrp="1"/>
          </p:cNvSpPr>
          <p:nvPr>
            <p:ph type="title"/>
          </p:nvPr>
        </p:nvSpPr>
        <p:spPr/>
        <p:txBody>
          <a:bodyPr>
            <a:normAutofit fontScale="90000"/>
          </a:bodyPr>
          <a:lstStyle/>
          <a:p>
            <a:r>
              <a:rPr lang="en-GB" dirty="0"/>
              <a:t>What is Aggression and Violence? Continued …</a:t>
            </a:r>
          </a:p>
        </p:txBody>
      </p:sp>
      <p:sp>
        <p:nvSpPr>
          <p:cNvPr id="4" name="Slide Number Placeholder 3">
            <a:extLst>
              <a:ext uri="{FF2B5EF4-FFF2-40B4-BE49-F238E27FC236}">
                <a16:creationId xmlns:a16="http://schemas.microsoft.com/office/drawing/2014/main" id="{4FB15F54-7F27-4ABB-A385-9CF4A5658DD0}"/>
              </a:ext>
            </a:extLst>
          </p:cNvPr>
          <p:cNvSpPr>
            <a:spLocks noGrp="1"/>
          </p:cNvSpPr>
          <p:nvPr>
            <p:ph type="sldNum" sz="quarter" idx="12"/>
          </p:nvPr>
        </p:nvSpPr>
        <p:spPr/>
        <p:txBody>
          <a:bodyPr/>
          <a:lstStyle/>
          <a:p>
            <a:fld id="{B6F15528-21DE-4FAA-801E-634DDDAF4B2B}" type="slidenum">
              <a:rPr lang="en-US" smtClean="0"/>
              <a:pPr/>
              <a:t>10</a:t>
            </a:fld>
            <a:endParaRPr lang="en-US"/>
          </a:p>
        </p:txBody>
      </p:sp>
      <p:sp>
        <p:nvSpPr>
          <p:cNvPr id="3" name="Content Placeholder 2">
            <a:extLst>
              <a:ext uri="{FF2B5EF4-FFF2-40B4-BE49-F238E27FC236}">
                <a16:creationId xmlns:a16="http://schemas.microsoft.com/office/drawing/2014/main" id="{5DDB070D-FF86-410E-A3F3-04923BDB25C4}"/>
              </a:ext>
            </a:extLst>
          </p:cNvPr>
          <p:cNvSpPr>
            <a:spLocks noGrp="1"/>
          </p:cNvSpPr>
          <p:nvPr>
            <p:ph idx="1"/>
          </p:nvPr>
        </p:nvSpPr>
        <p:spPr>
          <a:xfrm>
            <a:off x="457200" y="1600200"/>
            <a:ext cx="8229600" cy="4525963"/>
          </a:xfrm>
        </p:spPr>
        <p:txBody>
          <a:bodyPr>
            <a:normAutofit fontScale="62500" lnSpcReduction="20000"/>
          </a:bodyPr>
          <a:lstStyle/>
          <a:p>
            <a:pPr marL="0" indent="0">
              <a:buNone/>
            </a:pPr>
            <a:r>
              <a:rPr lang="en-GB" sz="4000" u="sng" dirty="0"/>
              <a:t>Frontal Lobe (Blue):</a:t>
            </a:r>
          </a:p>
          <a:p>
            <a:pPr>
              <a:lnSpc>
                <a:spcPct val="120000"/>
              </a:lnSpc>
            </a:pPr>
            <a:r>
              <a:rPr lang="en-GB" sz="3800" dirty="0"/>
              <a:t>The areas of our brain that are thought</a:t>
            </a:r>
          </a:p>
          <a:p>
            <a:pPr marL="0" indent="0">
              <a:lnSpc>
                <a:spcPct val="120000"/>
              </a:lnSpc>
              <a:buNone/>
            </a:pPr>
            <a:r>
              <a:rPr lang="en-GB" sz="3800" dirty="0"/>
              <a:t>     to be associated with violence and aggression </a:t>
            </a:r>
          </a:p>
          <a:p>
            <a:pPr marL="0" indent="0">
              <a:lnSpc>
                <a:spcPct val="120000"/>
              </a:lnSpc>
              <a:buNone/>
            </a:pPr>
            <a:r>
              <a:rPr lang="en-GB" sz="3800" dirty="0"/>
              <a:t>     are the frontal lobe and limbic system.  </a:t>
            </a:r>
          </a:p>
          <a:p>
            <a:pPr>
              <a:lnSpc>
                <a:spcPct val="120000"/>
              </a:lnSpc>
            </a:pPr>
            <a:r>
              <a:rPr lang="en-GB" sz="3800" dirty="0"/>
              <a:t>These areas are associated with emotion and behaviour management.  </a:t>
            </a:r>
          </a:p>
          <a:p>
            <a:pPr>
              <a:lnSpc>
                <a:spcPct val="120000"/>
              </a:lnSpc>
            </a:pPr>
            <a:r>
              <a:rPr lang="en-GB" sz="3800" dirty="0"/>
              <a:t>Any damage to these areas will make it more difficult to manage and regulate emotions and resulting behaviours.  </a:t>
            </a:r>
          </a:p>
          <a:p>
            <a:pPr>
              <a:lnSpc>
                <a:spcPct val="120000"/>
              </a:lnSpc>
            </a:pPr>
            <a:r>
              <a:rPr lang="en-GB" sz="3800" dirty="0"/>
              <a:t>Anger is the most common emotion experienced following a brain injury, these feelings can lead to aggression and violence in some situations.</a:t>
            </a:r>
          </a:p>
        </p:txBody>
      </p:sp>
      <p:pic>
        <p:nvPicPr>
          <p:cNvPr id="6" name="Picture 5" descr="Lobes of the brain NL.svg">
            <a:extLst>
              <a:ext uri="{FF2B5EF4-FFF2-40B4-BE49-F238E27FC236}">
                <a16:creationId xmlns:a16="http://schemas.microsoft.com/office/drawing/2014/main" id="{4A5B8347-BA48-4418-BC8E-712A2E443C1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88841" y="875008"/>
            <a:ext cx="2683837" cy="1944216"/>
          </a:xfrm>
          <a:prstGeom prst="rect">
            <a:avLst/>
          </a:prstGeom>
          <a:noFill/>
          <a:ln>
            <a:noFill/>
          </a:ln>
        </p:spPr>
      </p:pic>
      <p:cxnSp>
        <p:nvCxnSpPr>
          <p:cNvPr id="9" name="Straight Arrow Connector 8">
            <a:extLst>
              <a:ext uri="{FF2B5EF4-FFF2-40B4-BE49-F238E27FC236}">
                <a16:creationId xmlns:a16="http://schemas.microsoft.com/office/drawing/2014/main" id="{298C412E-545E-48B2-A453-3AD5CA7BBFD6}"/>
              </a:ext>
            </a:extLst>
          </p:cNvPr>
          <p:cNvCxnSpPr>
            <a:cxnSpLocks/>
          </p:cNvCxnSpPr>
          <p:nvPr/>
        </p:nvCxnSpPr>
        <p:spPr>
          <a:xfrm>
            <a:off x="3491880" y="1847116"/>
            <a:ext cx="3240360" cy="0"/>
          </a:xfrm>
          <a:prstGeom prst="straightConnector1">
            <a:avLst/>
          </a:prstGeom>
          <a:ln>
            <a:solidFill>
              <a:schemeClr val="tx1"/>
            </a:solidFill>
            <a:tailEnd type="arrow"/>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30947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lstStyle/>
          <a:p>
            <a:r>
              <a:rPr lang="en-GB" dirty="0"/>
              <a:t>Impacts of Brain Injury on Violence and Aggression</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normAutofit/>
          </a:bodyPr>
          <a:lstStyle/>
          <a:p>
            <a:r>
              <a:rPr lang="en-GB" dirty="0"/>
              <a:t>What do you think the impacts of violent and aggressive behaviours may be on someone’s life? </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39553474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94F36-741B-47B4-AA76-5CAFE8F43400}"/>
              </a:ext>
            </a:extLst>
          </p:cNvPr>
          <p:cNvSpPr>
            <a:spLocks noGrp="1"/>
          </p:cNvSpPr>
          <p:nvPr>
            <p:ph type="title"/>
          </p:nvPr>
        </p:nvSpPr>
        <p:spPr>
          <a:xfrm>
            <a:off x="457200" y="0"/>
            <a:ext cx="8229600" cy="1143000"/>
          </a:xfrm>
        </p:spPr>
        <p:txBody>
          <a:bodyPr>
            <a:normAutofit fontScale="90000"/>
          </a:bodyPr>
          <a:lstStyle/>
          <a:p>
            <a:r>
              <a:rPr lang="en-GB" dirty="0"/>
              <a:t>Impacts of Brain Injury on Violence and Aggression</a:t>
            </a:r>
          </a:p>
        </p:txBody>
      </p:sp>
      <p:sp>
        <p:nvSpPr>
          <p:cNvPr id="4" name="Slide Number Placeholder 3">
            <a:extLst>
              <a:ext uri="{FF2B5EF4-FFF2-40B4-BE49-F238E27FC236}">
                <a16:creationId xmlns:a16="http://schemas.microsoft.com/office/drawing/2014/main" id="{904DE506-D382-4373-AA96-D4A6CDDAFAA3}"/>
              </a:ext>
            </a:extLst>
          </p:cNvPr>
          <p:cNvSpPr>
            <a:spLocks noGrp="1"/>
          </p:cNvSpPr>
          <p:nvPr>
            <p:ph type="sldNum" sz="quarter" idx="12"/>
          </p:nvPr>
        </p:nvSpPr>
        <p:spPr/>
        <p:txBody>
          <a:bodyPr/>
          <a:lstStyle/>
          <a:p>
            <a:fld id="{B6F15528-21DE-4FAA-801E-634DDDAF4B2B}" type="slidenum">
              <a:rPr lang="en-US" smtClean="0"/>
              <a:pPr/>
              <a:t>12</a:t>
            </a:fld>
            <a:endParaRPr lang="en-US"/>
          </a:p>
        </p:txBody>
      </p:sp>
      <p:graphicFrame>
        <p:nvGraphicFramePr>
          <p:cNvPr id="9" name="Content Placeholder 8">
            <a:extLst>
              <a:ext uri="{FF2B5EF4-FFF2-40B4-BE49-F238E27FC236}">
                <a16:creationId xmlns:a16="http://schemas.microsoft.com/office/drawing/2014/main" id="{B0E1DBAD-FF00-4043-AB7B-2A96EF0E299E}"/>
              </a:ext>
            </a:extLst>
          </p:cNvPr>
          <p:cNvGraphicFramePr>
            <a:graphicFrameLocks noGrp="1"/>
          </p:cNvGraphicFramePr>
          <p:nvPr>
            <p:ph idx="1"/>
            <p:extLst>
              <p:ext uri="{D42A27DB-BD31-4B8C-83A1-F6EECF244321}">
                <p14:modId xmlns:p14="http://schemas.microsoft.com/office/powerpoint/2010/main" val="1419037526"/>
              </p:ext>
            </p:extLst>
          </p:nvPr>
        </p:nvGraphicFramePr>
        <p:xfrm>
          <a:off x="457200" y="1423608"/>
          <a:ext cx="8229600" cy="47025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026" name="Picture 2" descr="Image result for relationship">
            <a:extLst>
              <a:ext uri="{FF2B5EF4-FFF2-40B4-BE49-F238E27FC236}">
                <a16:creationId xmlns:a16="http://schemas.microsoft.com/office/drawing/2014/main" id="{B12504EF-3B5C-401F-9007-1E863DD5917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43177" y="1141034"/>
            <a:ext cx="1281111" cy="85407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result for social life">
            <a:extLst>
              <a:ext uri="{FF2B5EF4-FFF2-40B4-BE49-F238E27FC236}">
                <a16:creationId xmlns:a16="http://schemas.microsoft.com/office/drawing/2014/main" id="{A8EA34B6-86FD-448E-89D7-4BB5C31E17A1}"/>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76858" y="2442918"/>
            <a:ext cx="1704640" cy="866229"/>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Image result for self-esteem">
            <a:extLst>
              <a:ext uri="{FF2B5EF4-FFF2-40B4-BE49-F238E27FC236}">
                <a16:creationId xmlns:a16="http://schemas.microsoft.com/office/drawing/2014/main" id="{3FABCAC9-63C2-4215-8D1B-36DB3E0E0616}"/>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22140" y="1141034"/>
            <a:ext cx="1524090" cy="942494"/>
          </a:xfrm>
          <a:prstGeom prst="rect">
            <a:avLst/>
          </a:prstGeom>
          <a:noFill/>
          <a:extLst>
            <a:ext uri="{909E8E84-426E-40DD-AFC4-6F175D3DCCD1}">
              <a14:hiddenFill xmlns:a14="http://schemas.microsoft.com/office/drawing/2010/main">
                <a:solidFill>
                  <a:srgbClr val="FFFFFF"/>
                </a:solidFill>
              </a14:hiddenFill>
            </a:ext>
          </a:extLst>
        </p:spPr>
      </p:pic>
      <p:sp>
        <p:nvSpPr>
          <p:cNvPr id="7" name="AutoShape 4" descr="Image result for finances">
            <a:extLst>
              <a:ext uri="{FF2B5EF4-FFF2-40B4-BE49-F238E27FC236}">
                <a16:creationId xmlns:a16="http://schemas.microsoft.com/office/drawing/2014/main" id="{98DFE30E-C1C7-48D7-8D66-8F7C38700C7D}"/>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034" name="Picture 10" descr="Image result for emotions">
            <a:extLst>
              <a:ext uri="{FF2B5EF4-FFF2-40B4-BE49-F238E27FC236}">
                <a16:creationId xmlns:a16="http://schemas.microsoft.com/office/drawing/2014/main" id="{736D3CEB-C2A8-49B7-BADD-7AD5F19BD757}"/>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16216" y="5611679"/>
            <a:ext cx="1781412" cy="58192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identity">
            <a:extLst>
              <a:ext uri="{FF2B5EF4-FFF2-40B4-BE49-F238E27FC236}">
                <a16:creationId xmlns:a16="http://schemas.microsoft.com/office/drawing/2014/main" id="{30EB04A1-7F7F-452B-80EE-02002DF2C96F}"/>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294800" y="5461175"/>
            <a:ext cx="1567349" cy="740137"/>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Image result for house">
            <a:extLst>
              <a:ext uri="{FF2B5EF4-FFF2-40B4-BE49-F238E27FC236}">
                <a16:creationId xmlns:a16="http://schemas.microsoft.com/office/drawing/2014/main" id="{E6DF2763-5EE6-407F-9D58-A68FA24CF2CC}"/>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7589848" y="3966135"/>
            <a:ext cx="1076700" cy="1155671"/>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4" descr="Image result for employment">
            <a:extLst>
              <a:ext uri="{FF2B5EF4-FFF2-40B4-BE49-F238E27FC236}">
                <a16:creationId xmlns:a16="http://schemas.microsoft.com/office/drawing/2014/main" id="{770459D8-7AA5-4CE7-B1E2-A0005E9AC387}"/>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182329" y="4311794"/>
            <a:ext cx="2305050" cy="90014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legal">
            <a:extLst>
              <a:ext uri="{FF2B5EF4-FFF2-40B4-BE49-F238E27FC236}">
                <a16:creationId xmlns:a16="http://schemas.microsoft.com/office/drawing/2014/main" id="{E8A05897-8DCC-4AA3-A1C9-D2B435B65509}"/>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2502" y="2418380"/>
            <a:ext cx="1830612" cy="9153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1115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99F39-C21B-4B26-B0C4-BB8C86ABE99F}"/>
              </a:ext>
            </a:extLst>
          </p:cNvPr>
          <p:cNvSpPr>
            <a:spLocks noGrp="1"/>
          </p:cNvSpPr>
          <p:nvPr>
            <p:ph type="title"/>
          </p:nvPr>
        </p:nvSpPr>
        <p:spPr/>
        <p:txBody>
          <a:bodyPr>
            <a:normAutofit fontScale="90000"/>
          </a:bodyPr>
          <a:lstStyle/>
          <a:p>
            <a:r>
              <a:rPr lang="en-GB" dirty="0"/>
              <a:t>Impacts of Brain Injury on Violence and Aggression Continued …</a:t>
            </a:r>
          </a:p>
        </p:txBody>
      </p:sp>
      <p:sp>
        <p:nvSpPr>
          <p:cNvPr id="3" name="Content Placeholder 2">
            <a:extLst>
              <a:ext uri="{FF2B5EF4-FFF2-40B4-BE49-F238E27FC236}">
                <a16:creationId xmlns:a16="http://schemas.microsoft.com/office/drawing/2014/main" id="{D65E307D-8548-4312-A382-EFD5289ED9D1}"/>
              </a:ext>
            </a:extLst>
          </p:cNvPr>
          <p:cNvSpPr>
            <a:spLocks noGrp="1"/>
          </p:cNvSpPr>
          <p:nvPr>
            <p:ph idx="1"/>
          </p:nvPr>
        </p:nvSpPr>
        <p:spPr/>
        <p:txBody>
          <a:bodyPr/>
          <a:lstStyle/>
          <a:p>
            <a:r>
              <a:rPr lang="en-GB" dirty="0"/>
              <a:t>The following video clip shows what it is like to experience and live with the impacts of anger resulting from a brain injury:</a:t>
            </a:r>
          </a:p>
          <a:p>
            <a:pPr lvl="1"/>
            <a:r>
              <a:rPr lang="en-GB" u="sng" dirty="0">
                <a:hlinkClick r:id="rId2"/>
              </a:rPr>
              <a:t>https://www.youtube.com/watch?v=Xs8yqmOpmG0</a:t>
            </a:r>
            <a:endParaRPr lang="en-GB" dirty="0"/>
          </a:p>
          <a:p>
            <a:pPr marL="457200" lvl="1" indent="0" algn="ctr">
              <a:buNone/>
            </a:pPr>
            <a:r>
              <a:rPr lang="en-GB" dirty="0"/>
              <a:t>Any reactions to this???</a:t>
            </a:r>
          </a:p>
        </p:txBody>
      </p:sp>
      <p:sp>
        <p:nvSpPr>
          <p:cNvPr id="4" name="Slide Number Placeholder 3">
            <a:extLst>
              <a:ext uri="{FF2B5EF4-FFF2-40B4-BE49-F238E27FC236}">
                <a16:creationId xmlns:a16="http://schemas.microsoft.com/office/drawing/2014/main" id="{A62A54AE-16B2-4C9D-92AC-501D70AE5871}"/>
              </a:ext>
            </a:extLst>
          </p:cNvPr>
          <p:cNvSpPr>
            <a:spLocks noGrp="1"/>
          </p:cNvSpPr>
          <p:nvPr>
            <p:ph type="sldNum" sz="quarter" idx="12"/>
          </p:nvPr>
        </p:nvSpPr>
        <p:spPr/>
        <p:txBody>
          <a:bodyPr/>
          <a:lstStyle/>
          <a:p>
            <a:fld id="{B6F15528-21DE-4FAA-801E-634DDDAF4B2B}" type="slidenum">
              <a:rPr lang="en-US" smtClean="0"/>
              <a:pPr/>
              <a:t>13</a:t>
            </a:fld>
            <a:endParaRPr lang="en-US"/>
          </a:p>
        </p:txBody>
      </p:sp>
      <p:pic>
        <p:nvPicPr>
          <p:cNvPr id="5124" name="Picture 4" descr="Image result for video">
            <a:extLst>
              <a:ext uri="{FF2B5EF4-FFF2-40B4-BE49-F238E27FC236}">
                <a16:creationId xmlns:a16="http://schemas.microsoft.com/office/drawing/2014/main" id="{A1657B14-9D01-4EE2-8137-F1D796EB2BD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4296366"/>
            <a:ext cx="2224559" cy="18297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05754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34DA68-5797-4B23-9514-34AEBE037989}"/>
              </a:ext>
            </a:extLst>
          </p:cNvPr>
          <p:cNvSpPr>
            <a:spLocks noGrp="1"/>
          </p:cNvSpPr>
          <p:nvPr>
            <p:ph type="title"/>
          </p:nvPr>
        </p:nvSpPr>
        <p:spPr/>
        <p:txBody>
          <a:bodyPr>
            <a:normAutofit fontScale="90000"/>
          </a:bodyPr>
          <a:lstStyle/>
          <a:p>
            <a:r>
              <a:rPr lang="en-GB" dirty="0"/>
              <a:t>Impacts of Brain Injury on Memory Continued …</a:t>
            </a:r>
          </a:p>
        </p:txBody>
      </p:sp>
      <p:sp>
        <p:nvSpPr>
          <p:cNvPr id="3" name="Content Placeholder 2">
            <a:extLst>
              <a:ext uri="{FF2B5EF4-FFF2-40B4-BE49-F238E27FC236}">
                <a16:creationId xmlns:a16="http://schemas.microsoft.com/office/drawing/2014/main" id="{A5A24761-420F-49FA-99B2-19FE7E707744}"/>
              </a:ext>
            </a:extLst>
          </p:cNvPr>
          <p:cNvSpPr>
            <a:spLocks noGrp="1"/>
          </p:cNvSpPr>
          <p:nvPr>
            <p:ph idx="1"/>
          </p:nvPr>
        </p:nvSpPr>
        <p:spPr/>
        <p:txBody>
          <a:bodyPr>
            <a:normAutofit fontScale="92500" lnSpcReduction="10000"/>
          </a:bodyPr>
          <a:lstStyle/>
          <a:p>
            <a:r>
              <a:rPr lang="en-GB" sz="3600" dirty="0"/>
              <a:t>Reactions to the clip:</a:t>
            </a:r>
          </a:p>
          <a:p>
            <a:pPr lvl="1"/>
            <a:r>
              <a:rPr lang="en-GB" sz="2900" dirty="0"/>
              <a:t>Did you notice any ways in which anger had led to violence and aggression?</a:t>
            </a:r>
          </a:p>
          <a:p>
            <a:pPr lvl="1"/>
            <a:r>
              <a:rPr lang="en-GB" sz="2900" dirty="0"/>
              <a:t>Did you notice any ways in which this impacted the life of the individual in the clip?  </a:t>
            </a:r>
          </a:p>
          <a:p>
            <a:pPr lvl="1"/>
            <a:r>
              <a:rPr lang="en-GB" sz="2900" dirty="0"/>
              <a:t>How did these experiences make the individual feel?</a:t>
            </a:r>
          </a:p>
          <a:p>
            <a:pPr lvl="1"/>
            <a:r>
              <a:rPr lang="en-GB" sz="2900" dirty="0"/>
              <a:t>Was the individual aware of how his behaviours affected other people?</a:t>
            </a:r>
          </a:p>
          <a:p>
            <a:pPr lvl="1"/>
            <a:r>
              <a:rPr lang="en-GB" sz="2900" dirty="0"/>
              <a:t>Did you identify any ways that the individual had learned to cope with these impacts and feelings?  </a:t>
            </a:r>
          </a:p>
          <a:p>
            <a:endParaRPr lang="en-GB" dirty="0"/>
          </a:p>
        </p:txBody>
      </p:sp>
      <p:sp>
        <p:nvSpPr>
          <p:cNvPr id="4" name="Slide Number Placeholder 3">
            <a:extLst>
              <a:ext uri="{FF2B5EF4-FFF2-40B4-BE49-F238E27FC236}">
                <a16:creationId xmlns:a16="http://schemas.microsoft.com/office/drawing/2014/main" id="{91F212E6-1636-440B-A356-D33696645081}"/>
              </a:ext>
            </a:extLst>
          </p:cNvPr>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11280234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6DA745-9155-49FB-A8CE-89FDE3A4B510}"/>
              </a:ext>
            </a:extLst>
          </p:cNvPr>
          <p:cNvSpPr>
            <a:spLocks noGrp="1"/>
          </p:cNvSpPr>
          <p:nvPr>
            <p:ph type="title"/>
          </p:nvPr>
        </p:nvSpPr>
        <p:spPr>
          <a:xfrm>
            <a:off x="457200" y="274638"/>
            <a:ext cx="8229600" cy="1143000"/>
          </a:xfrm>
        </p:spPr>
        <p:txBody>
          <a:bodyPr/>
          <a:lstStyle/>
          <a:p>
            <a:r>
              <a:rPr lang="en-GB" dirty="0"/>
              <a:t>Small Group Discussion</a:t>
            </a:r>
          </a:p>
        </p:txBody>
      </p:sp>
      <p:sp>
        <p:nvSpPr>
          <p:cNvPr id="3" name="Content Placeholder 2">
            <a:extLst>
              <a:ext uri="{FF2B5EF4-FFF2-40B4-BE49-F238E27FC236}">
                <a16:creationId xmlns:a16="http://schemas.microsoft.com/office/drawing/2014/main" id="{CFA00414-4304-4C7D-954C-2E83A1FC6F41}"/>
              </a:ext>
            </a:extLst>
          </p:cNvPr>
          <p:cNvSpPr>
            <a:spLocks noGrp="1"/>
          </p:cNvSpPr>
          <p:nvPr>
            <p:ph idx="1"/>
          </p:nvPr>
        </p:nvSpPr>
        <p:spPr>
          <a:xfrm>
            <a:off x="457200" y="1600200"/>
            <a:ext cx="8229600" cy="4637112"/>
          </a:xfrm>
        </p:spPr>
        <p:txBody>
          <a:bodyPr>
            <a:normAutofit fontScale="62500" lnSpcReduction="20000"/>
          </a:bodyPr>
          <a:lstStyle/>
          <a:p>
            <a:r>
              <a:rPr lang="en-GB" sz="4000" dirty="0"/>
              <a:t>Could you please get into pairs or small groups for a discussion … </a:t>
            </a:r>
            <a:endParaRPr lang="en-GB" dirty="0"/>
          </a:p>
          <a:p>
            <a:pPr lvl="1"/>
            <a:r>
              <a:rPr lang="en-GB" sz="3400" dirty="0"/>
              <a:t>Are there any assumptions people may make regarding an individual’s aggressive/ violent behaviours?</a:t>
            </a:r>
          </a:p>
          <a:p>
            <a:pPr lvl="1"/>
            <a:r>
              <a:rPr lang="en-GB" sz="3400" dirty="0"/>
              <a:t>In what ways do people usually react based on these assumptions?</a:t>
            </a:r>
          </a:p>
          <a:p>
            <a:pPr lvl="1"/>
            <a:r>
              <a:rPr lang="en-GB" sz="3400" dirty="0"/>
              <a:t>What situations usually make us react in an aggressive/ violent manner?</a:t>
            </a:r>
          </a:p>
          <a:p>
            <a:pPr lvl="1"/>
            <a:r>
              <a:rPr lang="en-GB" sz="3400" dirty="0"/>
              <a:t>Do you think that the above situations will trigger similar responses for individuals experiencing a brain injury?  </a:t>
            </a:r>
          </a:p>
          <a:p>
            <a:pPr lvl="1"/>
            <a:r>
              <a:rPr lang="en-GB" sz="3400" dirty="0"/>
              <a:t>How do you usually control your aggressive/ violent responses?</a:t>
            </a:r>
          </a:p>
          <a:p>
            <a:pPr lvl="1"/>
            <a:r>
              <a:rPr lang="en-GB" sz="3400" dirty="0"/>
              <a:t>Do you think it will be more difficult for an individual experiencing a brain injury to control these responses?</a:t>
            </a:r>
          </a:p>
          <a:p>
            <a:pPr lvl="1"/>
            <a:r>
              <a:rPr lang="en-GB" sz="3400" dirty="0"/>
              <a:t>How would you feel if you were unable to control your responses to the situations above – especially if other people made the same assumptions as discussed?</a:t>
            </a:r>
          </a:p>
        </p:txBody>
      </p:sp>
      <p:sp>
        <p:nvSpPr>
          <p:cNvPr id="4" name="Slide Number Placeholder 3">
            <a:extLst>
              <a:ext uri="{FF2B5EF4-FFF2-40B4-BE49-F238E27FC236}">
                <a16:creationId xmlns:a16="http://schemas.microsoft.com/office/drawing/2014/main" id="{4AC03966-AA43-4662-893F-5289803F9CE9}"/>
              </a:ext>
            </a:extLst>
          </p:cNvPr>
          <p:cNvSpPr>
            <a:spLocks noGrp="1"/>
          </p:cNvSpPr>
          <p:nvPr>
            <p:ph type="sldNum" sz="quarter" idx="12"/>
          </p:nvPr>
        </p:nvSpPr>
        <p:spPr/>
        <p:txBody>
          <a:bodyPr/>
          <a:lstStyle/>
          <a:p>
            <a:fld id="{B6F15528-21DE-4FAA-801E-634DDDAF4B2B}" type="slidenum">
              <a:rPr lang="en-US" smtClean="0"/>
              <a:pPr/>
              <a:t>15</a:t>
            </a:fld>
            <a:endParaRPr lang="en-US"/>
          </a:p>
        </p:txBody>
      </p:sp>
      <p:pic>
        <p:nvPicPr>
          <p:cNvPr id="6148" name="Picture 4" descr="Image result for discussion">
            <a:extLst>
              <a:ext uri="{FF2B5EF4-FFF2-40B4-BE49-F238E27FC236}">
                <a16:creationId xmlns:a16="http://schemas.microsoft.com/office/drawing/2014/main" id="{4CEA2C1F-4C7D-4166-B9EF-1B7D159C141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6296" y="854385"/>
            <a:ext cx="1907704" cy="778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1840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normAutofit fontScale="90000"/>
          </a:bodyPr>
          <a:lstStyle/>
          <a:p>
            <a:r>
              <a:rPr lang="en-GB" dirty="0"/>
              <a:t>How can we help with Violence and Aggression in the Context of Brain Injury?</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normAutofit fontScale="92500" lnSpcReduction="10000"/>
          </a:bodyPr>
          <a:lstStyle/>
          <a:p>
            <a:r>
              <a:rPr lang="en-GB" dirty="0"/>
              <a:t>How do you think it would be helpful to respond to an individual who is experiencing aggression or violence because of a brain injury?</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33069940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02A69-911C-489F-90F4-A4B8C49B422A}"/>
              </a:ext>
            </a:extLst>
          </p:cNvPr>
          <p:cNvSpPr>
            <a:spLocks noGrp="1"/>
          </p:cNvSpPr>
          <p:nvPr>
            <p:ph type="title"/>
          </p:nvPr>
        </p:nvSpPr>
        <p:spPr>
          <a:xfrm>
            <a:off x="457200" y="274638"/>
            <a:ext cx="8229600" cy="922114"/>
          </a:xfrm>
        </p:spPr>
        <p:txBody>
          <a:bodyPr>
            <a:normAutofit/>
          </a:bodyPr>
          <a:lstStyle/>
          <a:p>
            <a:r>
              <a:rPr lang="en-GB" sz="3200" dirty="0"/>
              <a:t>How Should we Respond?</a:t>
            </a:r>
          </a:p>
        </p:txBody>
      </p:sp>
      <p:sp>
        <p:nvSpPr>
          <p:cNvPr id="4" name="Slide Number Placeholder 3">
            <a:extLst>
              <a:ext uri="{FF2B5EF4-FFF2-40B4-BE49-F238E27FC236}">
                <a16:creationId xmlns:a16="http://schemas.microsoft.com/office/drawing/2014/main" id="{09DDD494-104B-4507-BF18-F802E2904DB8}"/>
              </a:ext>
            </a:extLst>
          </p:cNvPr>
          <p:cNvSpPr>
            <a:spLocks noGrp="1"/>
          </p:cNvSpPr>
          <p:nvPr>
            <p:ph type="sldNum" sz="quarter" idx="12"/>
          </p:nvPr>
        </p:nvSpPr>
        <p:spPr/>
        <p:txBody>
          <a:bodyPr/>
          <a:lstStyle/>
          <a:p>
            <a:fld id="{B6F15528-21DE-4FAA-801E-634DDDAF4B2B}" type="slidenum">
              <a:rPr lang="en-US" smtClean="0"/>
              <a:pPr/>
              <a:t>17</a:t>
            </a:fld>
            <a:endParaRPr lang="en-US"/>
          </a:p>
        </p:txBody>
      </p:sp>
      <p:graphicFrame>
        <p:nvGraphicFramePr>
          <p:cNvPr id="7" name="Content Placeholder 6">
            <a:extLst>
              <a:ext uri="{FF2B5EF4-FFF2-40B4-BE49-F238E27FC236}">
                <a16:creationId xmlns:a16="http://schemas.microsoft.com/office/drawing/2014/main" id="{F81670FA-6AC7-4A09-B3D8-C5CD92F5B48D}"/>
              </a:ext>
            </a:extLst>
          </p:cNvPr>
          <p:cNvGraphicFramePr>
            <a:graphicFrameLocks noGrp="1"/>
          </p:cNvGraphicFramePr>
          <p:nvPr>
            <p:ph idx="1"/>
            <p:extLst>
              <p:ext uri="{D42A27DB-BD31-4B8C-83A1-F6EECF244321}">
                <p14:modId xmlns:p14="http://schemas.microsoft.com/office/powerpoint/2010/main" val="2033296895"/>
              </p:ext>
            </p:extLst>
          </p:nvPr>
        </p:nvGraphicFramePr>
        <p:xfrm>
          <a:off x="318356" y="980727"/>
          <a:ext cx="8507288" cy="52080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AutoShape 14" descr="Image result for audio">
            <a:extLst>
              <a:ext uri="{FF2B5EF4-FFF2-40B4-BE49-F238E27FC236}">
                <a16:creationId xmlns:a16="http://schemas.microsoft.com/office/drawing/2014/main" id="{2714E3F6-3DC5-464F-8971-83BEC45A2329}"/>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22" descr="Image result for blocks">
            <a:extLst>
              <a:ext uri="{FF2B5EF4-FFF2-40B4-BE49-F238E27FC236}">
                <a16:creationId xmlns:a16="http://schemas.microsoft.com/office/drawing/2014/main" id="{B78E5A88-2DF1-430E-B79A-45BCFA0C98BF}"/>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146" name="Picture 2" descr="Image result for patience">
            <a:extLst>
              <a:ext uri="{FF2B5EF4-FFF2-40B4-BE49-F238E27FC236}">
                <a16:creationId xmlns:a16="http://schemas.microsoft.com/office/drawing/2014/main" id="{E3AE1B6C-3A2F-4958-A492-72DD40B7173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77420" y="707846"/>
            <a:ext cx="1617646" cy="1080121"/>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Image result for calm">
            <a:extLst>
              <a:ext uri="{FF2B5EF4-FFF2-40B4-BE49-F238E27FC236}">
                <a16:creationId xmlns:a16="http://schemas.microsoft.com/office/drawing/2014/main" id="{74839384-E7C5-46A6-91A0-A70A5E16A9E6}"/>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0952" y="702965"/>
            <a:ext cx="1755687" cy="98757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distance">
            <a:extLst>
              <a:ext uri="{FF2B5EF4-FFF2-40B4-BE49-F238E27FC236}">
                <a16:creationId xmlns:a16="http://schemas.microsoft.com/office/drawing/2014/main" id="{6EEF9755-642D-4F25-A998-C7F3D14739D8}"/>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27580" y="2977610"/>
            <a:ext cx="1430288" cy="1430288"/>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result for arguing">
            <a:extLst>
              <a:ext uri="{FF2B5EF4-FFF2-40B4-BE49-F238E27FC236}">
                <a16:creationId xmlns:a16="http://schemas.microsoft.com/office/drawing/2014/main" id="{89F4D8BD-EC18-451D-A80D-9E6D79A8418F}"/>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b="9351"/>
          <a:stretch/>
        </p:blipFill>
        <p:spPr bwMode="auto">
          <a:xfrm>
            <a:off x="7331676" y="5157192"/>
            <a:ext cx="1680711" cy="1031564"/>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red cross">
            <a:extLst>
              <a:ext uri="{FF2B5EF4-FFF2-40B4-BE49-F238E27FC236}">
                <a16:creationId xmlns:a16="http://schemas.microsoft.com/office/drawing/2014/main" id="{5E927219-8E42-476B-91E4-3D3C85DE0F9E}"/>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522799" y="5000538"/>
            <a:ext cx="1344872" cy="1344872"/>
          </a:xfrm>
          <a:prstGeom prst="rect">
            <a:avLst/>
          </a:prstGeom>
          <a:noFill/>
          <a:extLst>
            <a:ext uri="{909E8E84-426E-40DD-AFC4-6F175D3DCCD1}">
              <a14:hiddenFill xmlns:a14="http://schemas.microsoft.com/office/drawing/2010/main">
                <a:solidFill>
                  <a:srgbClr val="FFFFFF"/>
                </a:solidFill>
              </a14:hiddenFill>
            </a:ext>
          </a:extLst>
        </p:spPr>
      </p:pic>
      <p:pic>
        <p:nvPicPr>
          <p:cNvPr id="2058" name="Picture 10" descr="Image result for walk away">
            <a:extLst>
              <a:ext uri="{FF2B5EF4-FFF2-40B4-BE49-F238E27FC236}">
                <a16:creationId xmlns:a16="http://schemas.microsoft.com/office/drawing/2014/main" id="{04192780-54CD-417E-80D1-64F10A7949BE}"/>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75461" y="3136501"/>
            <a:ext cx="1800140" cy="1012579"/>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Image result for thumbs up">
            <a:extLst>
              <a:ext uri="{FF2B5EF4-FFF2-40B4-BE49-F238E27FC236}">
                <a16:creationId xmlns:a16="http://schemas.microsoft.com/office/drawing/2014/main" id="{02A6C261-E07C-481D-824B-4781B6C0B00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58983" y="5312022"/>
            <a:ext cx="1668623" cy="876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64261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A02A69-911C-489F-90F4-A4B8C49B422A}"/>
              </a:ext>
            </a:extLst>
          </p:cNvPr>
          <p:cNvSpPr>
            <a:spLocks noGrp="1"/>
          </p:cNvSpPr>
          <p:nvPr>
            <p:ph type="title"/>
          </p:nvPr>
        </p:nvSpPr>
        <p:spPr>
          <a:xfrm>
            <a:off x="457200" y="274638"/>
            <a:ext cx="8229600" cy="922114"/>
          </a:xfrm>
        </p:spPr>
        <p:txBody>
          <a:bodyPr>
            <a:normAutofit fontScale="90000"/>
          </a:bodyPr>
          <a:lstStyle/>
          <a:p>
            <a:r>
              <a:rPr lang="en-GB" sz="3200" dirty="0"/>
              <a:t>How Should we Respond? Continued …</a:t>
            </a:r>
            <a:br>
              <a:rPr lang="en-GB" sz="3200" dirty="0"/>
            </a:br>
            <a:endParaRPr lang="en-GB" sz="3200" dirty="0"/>
          </a:p>
        </p:txBody>
      </p:sp>
      <p:sp>
        <p:nvSpPr>
          <p:cNvPr id="4" name="Slide Number Placeholder 3">
            <a:extLst>
              <a:ext uri="{FF2B5EF4-FFF2-40B4-BE49-F238E27FC236}">
                <a16:creationId xmlns:a16="http://schemas.microsoft.com/office/drawing/2014/main" id="{09DDD494-104B-4507-BF18-F802E2904DB8}"/>
              </a:ext>
            </a:extLst>
          </p:cNvPr>
          <p:cNvSpPr>
            <a:spLocks noGrp="1"/>
          </p:cNvSpPr>
          <p:nvPr>
            <p:ph type="sldNum" sz="quarter" idx="12"/>
          </p:nvPr>
        </p:nvSpPr>
        <p:spPr/>
        <p:txBody>
          <a:bodyPr/>
          <a:lstStyle/>
          <a:p>
            <a:fld id="{B6F15528-21DE-4FAA-801E-634DDDAF4B2B}" type="slidenum">
              <a:rPr lang="en-US" smtClean="0"/>
              <a:pPr/>
              <a:t>18</a:t>
            </a:fld>
            <a:endParaRPr lang="en-US"/>
          </a:p>
        </p:txBody>
      </p:sp>
      <p:graphicFrame>
        <p:nvGraphicFramePr>
          <p:cNvPr id="7" name="Content Placeholder 6">
            <a:extLst>
              <a:ext uri="{FF2B5EF4-FFF2-40B4-BE49-F238E27FC236}">
                <a16:creationId xmlns:a16="http://schemas.microsoft.com/office/drawing/2014/main" id="{F81670FA-6AC7-4A09-B3D8-C5CD92F5B48D}"/>
              </a:ext>
            </a:extLst>
          </p:cNvPr>
          <p:cNvGraphicFramePr>
            <a:graphicFrameLocks noGrp="1"/>
          </p:cNvGraphicFramePr>
          <p:nvPr>
            <p:ph idx="1"/>
            <p:extLst>
              <p:ext uri="{D42A27DB-BD31-4B8C-83A1-F6EECF244321}">
                <p14:modId xmlns:p14="http://schemas.microsoft.com/office/powerpoint/2010/main" val="3748628806"/>
              </p:ext>
            </p:extLst>
          </p:nvPr>
        </p:nvGraphicFramePr>
        <p:xfrm>
          <a:off x="318356" y="980727"/>
          <a:ext cx="8507288" cy="520802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AutoShape 14" descr="Image result for audio">
            <a:extLst>
              <a:ext uri="{FF2B5EF4-FFF2-40B4-BE49-F238E27FC236}">
                <a16:creationId xmlns:a16="http://schemas.microsoft.com/office/drawing/2014/main" id="{2714E3F6-3DC5-464F-8971-83BEC45A2329}"/>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0" name="AutoShape 22" descr="Image result for blocks">
            <a:extLst>
              <a:ext uri="{FF2B5EF4-FFF2-40B4-BE49-F238E27FC236}">
                <a16:creationId xmlns:a16="http://schemas.microsoft.com/office/drawing/2014/main" id="{B78E5A88-2DF1-430E-B79A-45BCFA0C98BF}"/>
              </a:ext>
            </a:extLst>
          </p:cNvPr>
          <p:cNvSpPr>
            <a:spLocks noChangeAspect="1" noChangeArrowheads="1"/>
          </p:cNvSpPr>
          <p:nvPr/>
        </p:nvSpPr>
        <p:spPr bwMode="auto">
          <a:xfrm>
            <a:off x="4572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146" name="Picture 2" descr="Image result for patience">
            <a:extLst>
              <a:ext uri="{FF2B5EF4-FFF2-40B4-BE49-F238E27FC236}">
                <a16:creationId xmlns:a16="http://schemas.microsoft.com/office/drawing/2014/main" id="{E3AE1B6C-3A2F-4958-A492-72DD40B71732}"/>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763177" y="5108635"/>
            <a:ext cx="1617646" cy="1080121"/>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Image result for triggers">
            <a:extLst>
              <a:ext uri="{FF2B5EF4-FFF2-40B4-BE49-F238E27FC236}">
                <a16:creationId xmlns:a16="http://schemas.microsoft.com/office/drawing/2014/main" id="{BF4F7BFB-89EF-4C5A-A749-5282C594873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645205" y="4516513"/>
            <a:ext cx="1041595" cy="1565238"/>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Image result for red cross">
            <a:extLst>
              <a:ext uri="{FF2B5EF4-FFF2-40B4-BE49-F238E27FC236}">
                <a16:creationId xmlns:a16="http://schemas.microsoft.com/office/drawing/2014/main" id="{5E927219-8E42-476B-91E4-3D3C85DE0F9E}"/>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395522" y="4540792"/>
            <a:ext cx="1540959" cy="154095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Image result for direction">
            <a:extLst>
              <a:ext uri="{FF2B5EF4-FFF2-40B4-BE49-F238E27FC236}">
                <a16:creationId xmlns:a16="http://schemas.microsoft.com/office/drawing/2014/main" id="{702CDA96-53FA-4A86-AFF0-0224AD51DBB0}"/>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202016" y="751892"/>
            <a:ext cx="1484784" cy="1484784"/>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descr="Image result for strategies">
            <a:extLst>
              <a:ext uri="{FF2B5EF4-FFF2-40B4-BE49-F238E27FC236}">
                <a16:creationId xmlns:a16="http://schemas.microsoft.com/office/drawing/2014/main" id="{328D1196-B7C4-4D20-A69C-E888AB500412}"/>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48351" y="3733800"/>
            <a:ext cx="2488953" cy="1008112"/>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Image result for personal">
            <a:extLst>
              <a:ext uri="{FF2B5EF4-FFF2-40B4-BE49-F238E27FC236}">
                <a16:creationId xmlns:a16="http://schemas.microsoft.com/office/drawing/2014/main" id="{9D9BBE1F-5897-439D-AB6A-84CD814428DB}"/>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03556" y="934454"/>
            <a:ext cx="1787244" cy="1191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5560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p:txBody>
          <a:bodyPr>
            <a:normAutofit fontScale="90000"/>
          </a:bodyPr>
          <a:lstStyle/>
          <a:p>
            <a:r>
              <a:rPr lang="en-GB" dirty="0"/>
              <a:t>How can we help with Violence and Aggression in the Context of Brain Injury? Continued …</a:t>
            </a:r>
          </a:p>
        </p:txBody>
      </p:sp>
      <p:sp>
        <p:nvSpPr>
          <p:cNvPr id="3" name="Subtitle 2">
            <a:extLst>
              <a:ext uri="{FF2B5EF4-FFF2-40B4-BE49-F238E27FC236}">
                <a16:creationId xmlns:a16="http://schemas.microsoft.com/office/drawing/2014/main" id="{47DEE9DE-1991-487C-894D-FDCD04E54EC2}"/>
              </a:ext>
            </a:extLst>
          </p:cNvPr>
          <p:cNvSpPr>
            <a:spLocks noGrp="1"/>
          </p:cNvSpPr>
          <p:nvPr>
            <p:ph type="subTitle" idx="1"/>
          </p:nvPr>
        </p:nvSpPr>
        <p:spPr/>
        <p:txBody>
          <a:bodyPr>
            <a:normAutofit fontScale="85000" lnSpcReduction="10000"/>
          </a:bodyPr>
          <a:lstStyle/>
          <a:p>
            <a:r>
              <a:rPr lang="en-GB" dirty="0"/>
              <a:t>How do you think we can help an individual experiencing aggressive and violent responses because of brain injury to identify and manage situations?</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4610332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2C864F-713D-4F0E-8813-E768C27C8931}"/>
              </a:ext>
            </a:extLst>
          </p:cNvPr>
          <p:cNvSpPr>
            <a:spLocks noGrp="1"/>
          </p:cNvSpPr>
          <p:nvPr>
            <p:ph type="title"/>
          </p:nvPr>
        </p:nvSpPr>
        <p:spPr/>
        <p:txBody>
          <a:bodyPr/>
          <a:lstStyle/>
          <a:p>
            <a:r>
              <a:rPr lang="en-GB" dirty="0"/>
              <a:t>Welcome and Session Overview</a:t>
            </a:r>
          </a:p>
        </p:txBody>
      </p:sp>
      <p:sp>
        <p:nvSpPr>
          <p:cNvPr id="3" name="Content Placeholder 2">
            <a:extLst>
              <a:ext uri="{FF2B5EF4-FFF2-40B4-BE49-F238E27FC236}">
                <a16:creationId xmlns:a16="http://schemas.microsoft.com/office/drawing/2014/main" id="{86785B6E-F42A-4C90-BBB4-18E860771385}"/>
              </a:ext>
            </a:extLst>
          </p:cNvPr>
          <p:cNvSpPr>
            <a:spLocks noGrp="1"/>
          </p:cNvSpPr>
          <p:nvPr>
            <p:ph idx="1"/>
          </p:nvPr>
        </p:nvSpPr>
        <p:spPr/>
        <p:txBody>
          <a:bodyPr>
            <a:normAutofit/>
          </a:bodyPr>
          <a:lstStyle/>
          <a:p>
            <a:r>
              <a:rPr lang="en-GB" sz="4400" dirty="0"/>
              <a:t>Who we are and what we do:</a:t>
            </a:r>
          </a:p>
          <a:p>
            <a:pPr lvl="1"/>
            <a:r>
              <a:rPr lang="en-GB" sz="4400" dirty="0"/>
              <a:t>Facilitators</a:t>
            </a:r>
          </a:p>
          <a:p>
            <a:pPr lvl="1"/>
            <a:r>
              <a:rPr lang="en-GB" sz="4400" dirty="0"/>
              <a:t>Organisations</a:t>
            </a:r>
          </a:p>
          <a:p>
            <a:pPr lvl="1"/>
            <a:r>
              <a:rPr lang="en-GB" sz="4400" dirty="0"/>
              <a:t>Referral Process</a:t>
            </a:r>
          </a:p>
        </p:txBody>
      </p:sp>
      <p:sp>
        <p:nvSpPr>
          <p:cNvPr id="4" name="Slide Number Placeholder 3">
            <a:extLst>
              <a:ext uri="{FF2B5EF4-FFF2-40B4-BE49-F238E27FC236}">
                <a16:creationId xmlns:a16="http://schemas.microsoft.com/office/drawing/2014/main" id="{551F3E47-8181-475E-9C67-0CDF0C336052}"/>
              </a:ext>
            </a:extLst>
          </p:cNvPr>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41166298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89FA0-239C-4021-8FC6-D14810CECB0B}"/>
              </a:ext>
            </a:extLst>
          </p:cNvPr>
          <p:cNvSpPr>
            <a:spLocks noGrp="1"/>
          </p:cNvSpPr>
          <p:nvPr>
            <p:ph type="title"/>
          </p:nvPr>
        </p:nvSpPr>
        <p:spPr/>
        <p:txBody>
          <a:bodyPr>
            <a:normAutofit fontScale="90000"/>
          </a:bodyPr>
          <a:lstStyle/>
          <a:p>
            <a:r>
              <a:rPr lang="en-GB" dirty="0"/>
              <a:t>How can we help to Identify and Manage Situations?</a:t>
            </a:r>
          </a:p>
        </p:txBody>
      </p:sp>
      <p:graphicFrame>
        <p:nvGraphicFramePr>
          <p:cNvPr id="5" name="Content Placeholder 4">
            <a:extLst>
              <a:ext uri="{FF2B5EF4-FFF2-40B4-BE49-F238E27FC236}">
                <a16:creationId xmlns:a16="http://schemas.microsoft.com/office/drawing/2014/main" id="{B00CAC1B-BBC1-448A-A8A0-FD67451BF1FC}"/>
              </a:ext>
            </a:extLst>
          </p:cNvPr>
          <p:cNvGraphicFramePr>
            <a:graphicFrameLocks noGrp="1"/>
          </p:cNvGraphicFramePr>
          <p:nvPr>
            <p:ph idx="1"/>
            <p:extLst>
              <p:ext uri="{D42A27DB-BD31-4B8C-83A1-F6EECF244321}">
                <p14:modId xmlns:p14="http://schemas.microsoft.com/office/powerpoint/2010/main" val="3998415867"/>
              </p:ext>
            </p:extLst>
          </p:nvPr>
        </p:nvGraphicFramePr>
        <p:xfrm>
          <a:off x="457200" y="1417638"/>
          <a:ext cx="8229600" cy="4708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CA413AA1-F9EB-437E-8C5B-F2CD133270D1}"/>
              </a:ext>
            </a:extLst>
          </p:cNvPr>
          <p:cNvSpPr>
            <a:spLocks noGrp="1"/>
          </p:cNvSpPr>
          <p:nvPr>
            <p:ph type="sldNum" sz="quarter" idx="12"/>
          </p:nvPr>
        </p:nvSpPr>
        <p:spPr/>
        <p:txBody>
          <a:bodyPr/>
          <a:lstStyle/>
          <a:p>
            <a:fld id="{B6F15528-21DE-4FAA-801E-634DDDAF4B2B}" type="slidenum">
              <a:rPr lang="en-US" smtClean="0"/>
              <a:pPr/>
              <a:t>20</a:t>
            </a:fld>
            <a:endParaRPr lang="en-US"/>
          </a:p>
        </p:txBody>
      </p:sp>
      <p:pic>
        <p:nvPicPr>
          <p:cNvPr id="4098" name="Picture 2" descr="Image result for writing">
            <a:extLst>
              <a:ext uri="{FF2B5EF4-FFF2-40B4-BE49-F238E27FC236}">
                <a16:creationId xmlns:a16="http://schemas.microsoft.com/office/drawing/2014/main" id="{1A11237C-FCC1-44F4-9087-798EE44DA0F1}"/>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7759" y="1147648"/>
            <a:ext cx="1472481" cy="110512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interpretations">
            <a:extLst>
              <a:ext uri="{FF2B5EF4-FFF2-40B4-BE49-F238E27FC236}">
                <a16:creationId xmlns:a16="http://schemas.microsoft.com/office/drawing/2014/main" id="{357FCCDB-6E74-4A67-BBA3-412E5C9F134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9272" y="2753060"/>
            <a:ext cx="1474727" cy="1474727"/>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thoughts">
            <a:extLst>
              <a:ext uri="{FF2B5EF4-FFF2-40B4-BE49-F238E27FC236}">
                <a16:creationId xmlns:a16="http://schemas.microsoft.com/office/drawing/2014/main" id="{6DC2440E-408A-476B-B9A2-067250C0292C}"/>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272" y="4725977"/>
            <a:ext cx="1337037" cy="1501128"/>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mage result for relaxation">
            <a:extLst>
              <a:ext uri="{FF2B5EF4-FFF2-40B4-BE49-F238E27FC236}">
                <a16:creationId xmlns:a16="http://schemas.microsoft.com/office/drawing/2014/main" id="{9BAFF601-09BE-4358-9051-6AB84A4A1AC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092280" y="1172584"/>
            <a:ext cx="1763688" cy="992075"/>
          </a:xfrm>
          <a:prstGeom prst="rect">
            <a:avLst/>
          </a:prstGeom>
          <a:noFill/>
          <a:extLst>
            <a:ext uri="{909E8E84-426E-40DD-AFC4-6F175D3DCCD1}">
              <a14:hiddenFill xmlns:a14="http://schemas.microsoft.com/office/drawing/2010/main">
                <a:solidFill>
                  <a:srgbClr val="FFFFFF"/>
                </a:solidFill>
              </a14:hiddenFill>
            </a:ext>
          </a:extLst>
        </p:spPr>
      </p:pic>
      <p:pic>
        <p:nvPicPr>
          <p:cNvPr id="4106" name="Picture 10" descr="Image result for help">
            <a:extLst>
              <a:ext uri="{FF2B5EF4-FFF2-40B4-BE49-F238E27FC236}">
                <a16:creationId xmlns:a16="http://schemas.microsoft.com/office/drawing/2014/main" id="{9C0A628F-F7CF-4914-AD41-562B2EBEE8F8}"/>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308304" y="3307659"/>
            <a:ext cx="1547664" cy="1621362"/>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Image result for green tick">
            <a:extLst>
              <a:ext uri="{FF2B5EF4-FFF2-40B4-BE49-F238E27FC236}">
                <a16:creationId xmlns:a16="http://schemas.microsoft.com/office/drawing/2014/main" id="{005C9BA9-85F2-4AA9-9747-425A6E19A272}"/>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652120" y="5427510"/>
            <a:ext cx="698653" cy="698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1043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C89FA0-239C-4021-8FC6-D14810CECB0B}"/>
              </a:ext>
            </a:extLst>
          </p:cNvPr>
          <p:cNvSpPr>
            <a:spLocks noGrp="1"/>
          </p:cNvSpPr>
          <p:nvPr>
            <p:ph type="title"/>
          </p:nvPr>
        </p:nvSpPr>
        <p:spPr/>
        <p:txBody>
          <a:bodyPr>
            <a:normAutofit fontScale="90000"/>
          </a:bodyPr>
          <a:lstStyle/>
          <a:p>
            <a:r>
              <a:rPr lang="en-GB" dirty="0"/>
              <a:t>How can we help to Identify and Manage Situations? Continued …</a:t>
            </a:r>
          </a:p>
        </p:txBody>
      </p:sp>
      <p:graphicFrame>
        <p:nvGraphicFramePr>
          <p:cNvPr id="5" name="Content Placeholder 4">
            <a:extLst>
              <a:ext uri="{FF2B5EF4-FFF2-40B4-BE49-F238E27FC236}">
                <a16:creationId xmlns:a16="http://schemas.microsoft.com/office/drawing/2014/main" id="{B00CAC1B-BBC1-448A-A8A0-FD67451BF1FC}"/>
              </a:ext>
            </a:extLst>
          </p:cNvPr>
          <p:cNvGraphicFramePr>
            <a:graphicFrameLocks noGrp="1"/>
          </p:cNvGraphicFramePr>
          <p:nvPr>
            <p:ph idx="1"/>
            <p:extLst>
              <p:ext uri="{D42A27DB-BD31-4B8C-83A1-F6EECF244321}">
                <p14:modId xmlns:p14="http://schemas.microsoft.com/office/powerpoint/2010/main" val="1702140884"/>
              </p:ext>
            </p:extLst>
          </p:nvPr>
        </p:nvGraphicFramePr>
        <p:xfrm>
          <a:off x="457200" y="1417638"/>
          <a:ext cx="8229600" cy="470852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CA413AA1-F9EB-437E-8C5B-F2CD133270D1}"/>
              </a:ext>
            </a:extLst>
          </p:cNvPr>
          <p:cNvSpPr>
            <a:spLocks noGrp="1"/>
          </p:cNvSpPr>
          <p:nvPr>
            <p:ph type="sldNum" sz="quarter" idx="12"/>
          </p:nvPr>
        </p:nvSpPr>
        <p:spPr/>
        <p:txBody>
          <a:bodyPr/>
          <a:lstStyle/>
          <a:p>
            <a:fld id="{B6F15528-21DE-4FAA-801E-634DDDAF4B2B}" type="slidenum">
              <a:rPr lang="en-US" smtClean="0"/>
              <a:pPr/>
              <a:t>21</a:t>
            </a:fld>
            <a:endParaRPr lang="en-US"/>
          </a:p>
        </p:txBody>
      </p:sp>
      <p:pic>
        <p:nvPicPr>
          <p:cNvPr id="11" name="Picture 2" descr="Image result for cue cards">
            <a:extLst>
              <a:ext uri="{FF2B5EF4-FFF2-40B4-BE49-F238E27FC236}">
                <a16:creationId xmlns:a16="http://schemas.microsoft.com/office/drawing/2014/main" id="{76769585-479A-4C6C-8159-B6763EDAA0CF}"/>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45724" y="1417638"/>
            <a:ext cx="1356552" cy="1356552"/>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Image result for warning">
            <a:extLst>
              <a:ext uri="{FF2B5EF4-FFF2-40B4-BE49-F238E27FC236}">
                <a16:creationId xmlns:a16="http://schemas.microsoft.com/office/drawing/2014/main" id="{B6177C6C-DFBB-4658-AA14-2DF250FD157B}"/>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164288" y="1417638"/>
            <a:ext cx="1377861" cy="1188333"/>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mage result for diary">
            <a:extLst>
              <a:ext uri="{FF2B5EF4-FFF2-40B4-BE49-F238E27FC236}">
                <a16:creationId xmlns:a16="http://schemas.microsoft.com/office/drawing/2014/main" id="{175B8C0D-46D0-4240-B3D0-B89907DC0BFB}"/>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64288" y="4653136"/>
            <a:ext cx="1656184" cy="1228912"/>
          </a:xfrm>
          <a:prstGeom prst="rect">
            <a:avLst/>
          </a:prstGeom>
          <a:noFill/>
          <a:extLst>
            <a:ext uri="{909E8E84-426E-40DD-AFC4-6F175D3DCCD1}">
              <a14:hiddenFill xmlns:a14="http://schemas.microsoft.com/office/drawing/2010/main">
                <a:solidFill>
                  <a:srgbClr val="FFFFFF"/>
                </a:solidFill>
              </a14:hiddenFill>
            </a:ext>
          </a:extLst>
        </p:spPr>
      </p:pic>
      <p:pic>
        <p:nvPicPr>
          <p:cNvPr id="5126" name="Picture 6" descr="Image result for thermometer scale">
            <a:extLst>
              <a:ext uri="{FF2B5EF4-FFF2-40B4-BE49-F238E27FC236}">
                <a16:creationId xmlns:a16="http://schemas.microsoft.com/office/drawing/2014/main" id="{90741748-CA77-48F2-BDFB-8A9C8EEB6349}"/>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4427984" y="4638650"/>
            <a:ext cx="743757" cy="1487513"/>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Image result for self">
            <a:extLst>
              <a:ext uri="{FF2B5EF4-FFF2-40B4-BE49-F238E27FC236}">
                <a16:creationId xmlns:a16="http://schemas.microsoft.com/office/drawing/2014/main" id="{AC353519-BEC8-454B-9E09-99F366271DA0}"/>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323528" y="4653137"/>
            <a:ext cx="1677798" cy="12598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946339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DC8E5-3551-4C56-B5CA-9FB095ACF31A}"/>
              </a:ext>
            </a:extLst>
          </p:cNvPr>
          <p:cNvSpPr>
            <a:spLocks noGrp="1"/>
          </p:cNvSpPr>
          <p:nvPr>
            <p:ph type="title"/>
          </p:nvPr>
        </p:nvSpPr>
        <p:spPr/>
        <p:txBody>
          <a:bodyPr/>
          <a:lstStyle/>
          <a:p>
            <a:r>
              <a:rPr lang="en-GB" dirty="0"/>
              <a:t>Assault Cycle</a:t>
            </a:r>
          </a:p>
        </p:txBody>
      </p:sp>
      <p:sp>
        <p:nvSpPr>
          <p:cNvPr id="4" name="Slide Number Placeholder 3">
            <a:extLst>
              <a:ext uri="{FF2B5EF4-FFF2-40B4-BE49-F238E27FC236}">
                <a16:creationId xmlns:a16="http://schemas.microsoft.com/office/drawing/2014/main" id="{856D47B9-77AA-42F6-A68C-B06BCCB4E7F2}"/>
              </a:ext>
            </a:extLst>
          </p:cNvPr>
          <p:cNvSpPr>
            <a:spLocks noGrp="1"/>
          </p:cNvSpPr>
          <p:nvPr>
            <p:ph type="sldNum" sz="quarter" idx="12"/>
          </p:nvPr>
        </p:nvSpPr>
        <p:spPr/>
        <p:txBody>
          <a:bodyPr/>
          <a:lstStyle/>
          <a:p>
            <a:fld id="{B6F15528-21DE-4FAA-801E-634DDDAF4B2B}" type="slidenum">
              <a:rPr lang="en-US" smtClean="0"/>
              <a:pPr/>
              <a:t>22</a:t>
            </a:fld>
            <a:endParaRPr lang="en-US"/>
          </a:p>
        </p:txBody>
      </p:sp>
      <p:pic>
        <p:nvPicPr>
          <p:cNvPr id="2050" name="Picture 2" descr="Image result for assault cycle">
            <a:extLst>
              <a:ext uri="{FF2B5EF4-FFF2-40B4-BE49-F238E27FC236}">
                <a16:creationId xmlns:a16="http://schemas.microsoft.com/office/drawing/2014/main" id="{7FBE6B13-DA8E-454D-941C-B22CB199095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29143" y="2144134"/>
            <a:ext cx="7085714" cy="3438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92228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A513A0-62E2-4565-857A-884164BDEA0C}"/>
              </a:ext>
            </a:extLst>
          </p:cNvPr>
          <p:cNvSpPr>
            <a:spLocks noGrp="1"/>
          </p:cNvSpPr>
          <p:nvPr>
            <p:ph type="title"/>
          </p:nvPr>
        </p:nvSpPr>
        <p:spPr/>
        <p:txBody>
          <a:bodyPr/>
          <a:lstStyle/>
          <a:p>
            <a:r>
              <a:rPr lang="en-GB" dirty="0"/>
              <a:t>Assault Cycle Continued …</a:t>
            </a:r>
          </a:p>
        </p:txBody>
      </p:sp>
      <p:sp>
        <p:nvSpPr>
          <p:cNvPr id="3" name="Content Placeholder 2">
            <a:extLst>
              <a:ext uri="{FF2B5EF4-FFF2-40B4-BE49-F238E27FC236}">
                <a16:creationId xmlns:a16="http://schemas.microsoft.com/office/drawing/2014/main" id="{4354C92F-305C-4173-80EB-A20E6CB2509B}"/>
              </a:ext>
            </a:extLst>
          </p:cNvPr>
          <p:cNvSpPr>
            <a:spLocks noGrp="1"/>
          </p:cNvSpPr>
          <p:nvPr>
            <p:ph idx="1"/>
          </p:nvPr>
        </p:nvSpPr>
        <p:spPr>
          <a:xfrm>
            <a:off x="457200" y="1417638"/>
            <a:ext cx="8229600" cy="4708525"/>
          </a:xfrm>
        </p:spPr>
        <p:txBody>
          <a:bodyPr>
            <a:normAutofit fontScale="85000" lnSpcReduction="20000"/>
          </a:bodyPr>
          <a:lstStyle/>
          <a:p>
            <a:r>
              <a:rPr lang="en-GB" dirty="0"/>
              <a:t>The different phases of the assault cycle are:</a:t>
            </a:r>
            <a:endParaRPr lang="en-GB" sz="2400" dirty="0"/>
          </a:p>
          <a:p>
            <a:pPr lvl="1"/>
            <a:r>
              <a:rPr lang="en-GB" sz="2600" dirty="0"/>
              <a:t>Trigger phase:</a:t>
            </a:r>
          </a:p>
          <a:p>
            <a:pPr lvl="2"/>
            <a:r>
              <a:rPr lang="en-GB" sz="2600" dirty="0"/>
              <a:t>An event which is deemed as a serious threat to the individual and starts a series of angry reactions. </a:t>
            </a:r>
          </a:p>
          <a:p>
            <a:pPr lvl="1"/>
            <a:r>
              <a:rPr lang="en-GB" sz="2600" dirty="0"/>
              <a:t>Escalation phase:</a:t>
            </a:r>
          </a:p>
          <a:p>
            <a:pPr lvl="2"/>
            <a:r>
              <a:rPr lang="en-GB" sz="2600" dirty="0"/>
              <a:t>The individual becomes clearly agitated.  </a:t>
            </a:r>
          </a:p>
          <a:p>
            <a:pPr lvl="1"/>
            <a:r>
              <a:rPr lang="en-GB" sz="2600" dirty="0"/>
              <a:t>Crisis Phase:</a:t>
            </a:r>
          </a:p>
          <a:p>
            <a:pPr lvl="2"/>
            <a:r>
              <a:rPr lang="en-GB" sz="2600" dirty="0"/>
              <a:t>The individual demonstrates violent acts against the perceived threat.  </a:t>
            </a:r>
          </a:p>
          <a:p>
            <a:pPr lvl="1"/>
            <a:r>
              <a:rPr lang="en-GB" sz="2600" dirty="0"/>
              <a:t>Recovery Phase:</a:t>
            </a:r>
          </a:p>
          <a:p>
            <a:pPr lvl="2"/>
            <a:r>
              <a:rPr lang="en-GB" sz="2600" dirty="0"/>
              <a:t>The individual returns to baseline behaviour. </a:t>
            </a:r>
          </a:p>
          <a:p>
            <a:pPr lvl="1"/>
            <a:r>
              <a:rPr lang="en-GB" sz="2600" dirty="0"/>
              <a:t>Post-Crisis Depression Phase:</a:t>
            </a:r>
          </a:p>
          <a:p>
            <a:pPr lvl="2"/>
            <a:r>
              <a:rPr lang="en-GB" sz="2600" dirty="0"/>
              <a:t>The individual’s ability to think clearly is returns at this stage and they may experience fatigue, depression and guilt.  </a:t>
            </a:r>
          </a:p>
          <a:p>
            <a:endParaRPr lang="en-GB" dirty="0"/>
          </a:p>
        </p:txBody>
      </p:sp>
      <p:sp>
        <p:nvSpPr>
          <p:cNvPr id="4" name="Slide Number Placeholder 3">
            <a:extLst>
              <a:ext uri="{FF2B5EF4-FFF2-40B4-BE49-F238E27FC236}">
                <a16:creationId xmlns:a16="http://schemas.microsoft.com/office/drawing/2014/main" id="{93317855-ABCF-481F-8D75-3E2871A0BAAA}"/>
              </a:ext>
            </a:extLst>
          </p:cNvPr>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9389845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F74EA2-9C66-4ACC-8DEF-BF3774032B5D}"/>
              </a:ext>
            </a:extLst>
          </p:cNvPr>
          <p:cNvSpPr>
            <a:spLocks noGrp="1"/>
          </p:cNvSpPr>
          <p:nvPr>
            <p:ph type="title"/>
          </p:nvPr>
        </p:nvSpPr>
        <p:spPr/>
        <p:txBody>
          <a:bodyPr/>
          <a:lstStyle/>
          <a:p>
            <a:r>
              <a:rPr lang="en-GB" dirty="0"/>
              <a:t>De-escalation Techniques</a:t>
            </a:r>
          </a:p>
        </p:txBody>
      </p:sp>
      <p:graphicFrame>
        <p:nvGraphicFramePr>
          <p:cNvPr id="5" name="Content Placeholder 4">
            <a:extLst>
              <a:ext uri="{FF2B5EF4-FFF2-40B4-BE49-F238E27FC236}">
                <a16:creationId xmlns:a16="http://schemas.microsoft.com/office/drawing/2014/main" id="{939BD252-B64E-4612-9DC7-69F77F69B1F7}"/>
              </a:ext>
            </a:extLst>
          </p:cNvPr>
          <p:cNvGraphicFramePr>
            <a:graphicFrameLocks noGrp="1"/>
          </p:cNvGraphicFramePr>
          <p:nvPr>
            <p:ph idx="1"/>
            <p:extLst>
              <p:ext uri="{D42A27DB-BD31-4B8C-83A1-F6EECF244321}">
                <p14:modId xmlns:p14="http://schemas.microsoft.com/office/powerpoint/2010/main" val="1080303159"/>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a:extLst>
              <a:ext uri="{FF2B5EF4-FFF2-40B4-BE49-F238E27FC236}">
                <a16:creationId xmlns:a16="http://schemas.microsoft.com/office/drawing/2014/main" id="{9A92B3D7-F357-4295-8024-279ABC1ACD56}"/>
              </a:ext>
            </a:extLst>
          </p:cNvPr>
          <p:cNvSpPr>
            <a:spLocks noGrp="1"/>
          </p:cNvSpPr>
          <p:nvPr>
            <p:ph type="sldNum" sz="quarter" idx="12"/>
          </p:nvPr>
        </p:nvSpPr>
        <p:spPr/>
        <p:txBody>
          <a:bodyPr/>
          <a:lstStyle/>
          <a:p>
            <a:fld id="{B6F15528-21DE-4FAA-801E-634DDDAF4B2B}" type="slidenum">
              <a:rPr lang="en-US" smtClean="0"/>
              <a:pPr/>
              <a:t>24</a:t>
            </a:fld>
            <a:endParaRPr lang="en-US"/>
          </a:p>
        </p:txBody>
      </p:sp>
      <p:pic>
        <p:nvPicPr>
          <p:cNvPr id="4098" name="Picture 2" descr="Image result for communication">
            <a:extLst>
              <a:ext uri="{FF2B5EF4-FFF2-40B4-BE49-F238E27FC236}">
                <a16:creationId xmlns:a16="http://schemas.microsoft.com/office/drawing/2014/main" id="{FD5D26D8-D3DF-4842-ADAF-D8BA4FEBB196}"/>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3978" y="1098424"/>
            <a:ext cx="2163551" cy="1487066"/>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problem solving">
            <a:extLst>
              <a:ext uri="{FF2B5EF4-FFF2-40B4-BE49-F238E27FC236}">
                <a16:creationId xmlns:a16="http://schemas.microsoft.com/office/drawing/2014/main" id="{001AC4D0-B216-463B-A43B-39696A8A0BC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4296" y="3483320"/>
            <a:ext cx="2053103" cy="131464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listen">
            <a:extLst>
              <a:ext uri="{FF2B5EF4-FFF2-40B4-BE49-F238E27FC236}">
                <a16:creationId xmlns:a16="http://schemas.microsoft.com/office/drawing/2014/main" id="{48B40E21-5AAC-4179-B2DA-CD4DD292CDC7}"/>
              </a:ext>
            </a:extLst>
          </p:cNvP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534178" y="5290302"/>
            <a:ext cx="1211011" cy="90825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Image result for reassurance">
            <a:extLst>
              <a:ext uri="{FF2B5EF4-FFF2-40B4-BE49-F238E27FC236}">
                <a16:creationId xmlns:a16="http://schemas.microsoft.com/office/drawing/2014/main" id="{7C14F372-DF04-4283-B855-6B0F15941477}"/>
              </a:ext>
            </a:extLst>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948264" y="5209013"/>
            <a:ext cx="1882552" cy="989547"/>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Image result for identify">
            <a:extLst>
              <a:ext uri="{FF2B5EF4-FFF2-40B4-BE49-F238E27FC236}">
                <a16:creationId xmlns:a16="http://schemas.microsoft.com/office/drawing/2014/main" id="{7A498872-F2E7-4124-95D3-9B4DA2AA4114}"/>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497413" y="2928239"/>
            <a:ext cx="1348676" cy="1487066"/>
          </a:xfrm>
          <a:prstGeom prst="rect">
            <a:avLst/>
          </a:prstGeom>
          <a:noFill/>
          <a:extLst>
            <a:ext uri="{909E8E84-426E-40DD-AFC4-6F175D3DCCD1}">
              <a14:hiddenFill xmlns:a14="http://schemas.microsoft.com/office/drawing/2010/main">
                <a:solidFill>
                  <a:srgbClr val="FFFFFF"/>
                </a:solidFill>
              </a14:hiddenFill>
            </a:ext>
          </a:extLst>
        </p:spPr>
      </p:pic>
      <p:pic>
        <p:nvPicPr>
          <p:cNvPr id="4114" name="Picture 18" descr="Image result for assess">
            <a:extLst>
              <a:ext uri="{FF2B5EF4-FFF2-40B4-BE49-F238E27FC236}">
                <a16:creationId xmlns:a16="http://schemas.microsoft.com/office/drawing/2014/main" id="{B12B2677-249D-425F-BE0F-D38644A086FC}"/>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948264" y="1374524"/>
            <a:ext cx="1603959" cy="10602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28095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741F45-841A-4F36-8842-D740049145A0}"/>
              </a:ext>
            </a:extLst>
          </p:cNvPr>
          <p:cNvSpPr>
            <a:spLocks noGrp="1"/>
          </p:cNvSpPr>
          <p:nvPr>
            <p:ph type="title"/>
          </p:nvPr>
        </p:nvSpPr>
        <p:spPr/>
        <p:txBody>
          <a:bodyPr>
            <a:normAutofit fontScale="90000"/>
          </a:bodyPr>
          <a:lstStyle/>
          <a:p>
            <a:r>
              <a:rPr lang="en-GB" dirty="0"/>
              <a:t>Anger Formulation</a:t>
            </a:r>
            <a:br>
              <a:rPr lang="en-GB" dirty="0"/>
            </a:br>
            <a:r>
              <a:rPr lang="en-GB" dirty="0"/>
              <a:t>Vicious Cogs of Anger</a:t>
            </a:r>
          </a:p>
        </p:txBody>
      </p:sp>
      <p:pic>
        <p:nvPicPr>
          <p:cNvPr id="7" name="Content Placeholder 6">
            <a:extLst>
              <a:ext uri="{FF2B5EF4-FFF2-40B4-BE49-F238E27FC236}">
                <a16:creationId xmlns:a16="http://schemas.microsoft.com/office/drawing/2014/main" id="{31FB583B-242F-4E83-859A-6C5C1C6D53D9}"/>
              </a:ext>
            </a:extLst>
          </p:cNvPr>
          <p:cNvPicPr>
            <a:picLocks noGrp="1" noChangeAspect="1"/>
          </p:cNvPicPr>
          <p:nvPr>
            <p:ph idx="1"/>
          </p:nvPr>
        </p:nvPicPr>
        <p:blipFill>
          <a:blip r:embed="rId2"/>
          <a:stretch>
            <a:fillRect/>
          </a:stretch>
        </p:blipFill>
        <p:spPr>
          <a:xfrm>
            <a:off x="2524082" y="1436072"/>
            <a:ext cx="4095836" cy="4788604"/>
          </a:xfrm>
          <a:prstGeom prst="rect">
            <a:avLst/>
          </a:prstGeom>
        </p:spPr>
      </p:pic>
      <p:sp>
        <p:nvSpPr>
          <p:cNvPr id="4" name="Slide Number Placeholder 3">
            <a:extLst>
              <a:ext uri="{FF2B5EF4-FFF2-40B4-BE49-F238E27FC236}">
                <a16:creationId xmlns:a16="http://schemas.microsoft.com/office/drawing/2014/main" id="{8DD50CE5-8A68-45F0-A9A7-EEBDE3F0CD59}"/>
              </a:ext>
            </a:extLst>
          </p:cNvPr>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3102927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3F0B4F-3B44-4A2C-88C5-2B76C365751D}"/>
              </a:ext>
            </a:extLst>
          </p:cNvPr>
          <p:cNvSpPr>
            <a:spLocks noGrp="1"/>
          </p:cNvSpPr>
          <p:nvPr>
            <p:ph type="title"/>
          </p:nvPr>
        </p:nvSpPr>
        <p:spPr/>
        <p:txBody>
          <a:bodyPr>
            <a:normAutofit fontScale="90000"/>
          </a:bodyPr>
          <a:lstStyle/>
          <a:p>
            <a:r>
              <a:rPr lang="en-GB" dirty="0"/>
              <a:t>Anger Formulation</a:t>
            </a:r>
            <a:br>
              <a:rPr lang="en-GB" dirty="0"/>
            </a:br>
            <a:r>
              <a:rPr lang="en-GB" dirty="0"/>
              <a:t>Five Systems Formulation</a:t>
            </a:r>
          </a:p>
        </p:txBody>
      </p:sp>
      <p:pic>
        <p:nvPicPr>
          <p:cNvPr id="5" name="Content Placeholder 4">
            <a:extLst>
              <a:ext uri="{FF2B5EF4-FFF2-40B4-BE49-F238E27FC236}">
                <a16:creationId xmlns:a16="http://schemas.microsoft.com/office/drawing/2014/main" id="{CA69CD4E-74A2-4DD0-A1AF-15A1734738EC}"/>
              </a:ext>
            </a:extLst>
          </p:cNvPr>
          <p:cNvPicPr>
            <a:picLocks noGrp="1" noChangeAspect="1"/>
          </p:cNvPicPr>
          <p:nvPr>
            <p:ph idx="1"/>
          </p:nvPr>
        </p:nvPicPr>
        <p:blipFill>
          <a:blip r:embed="rId2"/>
          <a:stretch>
            <a:fillRect/>
          </a:stretch>
        </p:blipFill>
        <p:spPr>
          <a:xfrm>
            <a:off x="2316991" y="1417638"/>
            <a:ext cx="4444168" cy="4819674"/>
          </a:xfrm>
          <a:prstGeom prst="rect">
            <a:avLst/>
          </a:prstGeom>
        </p:spPr>
      </p:pic>
      <p:sp>
        <p:nvSpPr>
          <p:cNvPr id="4" name="Slide Number Placeholder 3">
            <a:extLst>
              <a:ext uri="{FF2B5EF4-FFF2-40B4-BE49-F238E27FC236}">
                <a16:creationId xmlns:a16="http://schemas.microsoft.com/office/drawing/2014/main" id="{533D3372-CC27-40CF-BA50-65C995E58A64}"/>
              </a:ext>
            </a:extLst>
          </p:cNvPr>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68338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7908C3-C2C4-4551-8B80-0524BFF382F4}"/>
              </a:ext>
            </a:extLst>
          </p:cNvPr>
          <p:cNvSpPr>
            <a:spLocks noGrp="1"/>
          </p:cNvSpPr>
          <p:nvPr>
            <p:ph type="title"/>
          </p:nvPr>
        </p:nvSpPr>
        <p:spPr/>
        <p:txBody>
          <a:bodyPr>
            <a:normAutofit fontScale="90000"/>
          </a:bodyPr>
          <a:lstStyle/>
          <a:p>
            <a:r>
              <a:rPr lang="en-GB" dirty="0"/>
              <a:t>Anger Formulation</a:t>
            </a:r>
            <a:br>
              <a:rPr lang="en-GB" dirty="0"/>
            </a:br>
            <a:r>
              <a:rPr lang="en-GB" dirty="0"/>
              <a:t>The Cycle of Anger</a:t>
            </a:r>
          </a:p>
        </p:txBody>
      </p:sp>
      <p:sp>
        <p:nvSpPr>
          <p:cNvPr id="4" name="Slide Number Placeholder 3">
            <a:extLst>
              <a:ext uri="{FF2B5EF4-FFF2-40B4-BE49-F238E27FC236}">
                <a16:creationId xmlns:a16="http://schemas.microsoft.com/office/drawing/2014/main" id="{6846DB4F-E1E3-420A-9F6D-EC83216333DE}"/>
              </a:ext>
            </a:extLst>
          </p:cNvPr>
          <p:cNvSpPr>
            <a:spLocks noGrp="1"/>
          </p:cNvSpPr>
          <p:nvPr>
            <p:ph type="sldNum" sz="quarter" idx="12"/>
          </p:nvPr>
        </p:nvSpPr>
        <p:spPr/>
        <p:txBody>
          <a:bodyPr/>
          <a:lstStyle/>
          <a:p>
            <a:fld id="{B6F15528-21DE-4FAA-801E-634DDDAF4B2B}" type="slidenum">
              <a:rPr lang="en-US" smtClean="0"/>
              <a:pPr/>
              <a:t>27</a:t>
            </a:fld>
            <a:endParaRPr lang="en-US"/>
          </a:p>
        </p:txBody>
      </p:sp>
      <p:pic>
        <p:nvPicPr>
          <p:cNvPr id="5122" name="Picture 2" descr="The Cycle of Anger Preview">
            <a:extLst>
              <a:ext uri="{FF2B5EF4-FFF2-40B4-BE49-F238E27FC236}">
                <a16:creationId xmlns:a16="http://schemas.microsoft.com/office/drawing/2014/main" id="{8C3B3BAB-3E5F-41B9-836A-F035E72F1DD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31665" y="1417638"/>
            <a:ext cx="6680670" cy="4737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19922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52829C-48B1-4DFD-9720-52840EFEE1BB}"/>
              </a:ext>
            </a:extLst>
          </p:cNvPr>
          <p:cNvSpPr>
            <a:spLocks noGrp="1"/>
          </p:cNvSpPr>
          <p:nvPr>
            <p:ph type="title"/>
          </p:nvPr>
        </p:nvSpPr>
        <p:spPr/>
        <p:txBody>
          <a:bodyPr/>
          <a:lstStyle/>
          <a:p>
            <a:r>
              <a:rPr lang="en-GB" dirty="0"/>
              <a:t>Activity</a:t>
            </a:r>
          </a:p>
        </p:txBody>
      </p:sp>
      <p:sp>
        <p:nvSpPr>
          <p:cNvPr id="3" name="Content Placeholder 2">
            <a:extLst>
              <a:ext uri="{FF2B5EF4-FFF2-40B4-BE49-F238E27FC236}">
                <a16:creationId xmlns:a16="http://schemas.microsoft.com/office/drawing/2014/main" id="{F0F41B54-A8D6-4D75-852F-C6DB7A29E088}"/>
              </a:ext>
            </a:extLst>
          </p:cNvPr>
          <p:cNvSpPr>
            <a:spLocks noGrp="1"/>
          </p:cNvSpPr>
          <p:nvPr>
            <p:ph idx="1"/>
          </p:nvPr>
        </p:nvSpPr>
        <p:spPr>
          <a:xfrm>
            <a:off x="395536" y="1916832"/>
            <a:ext cx="8229600" cy="3989040"/>
          </a:xfrm>
        </p:spPr>
        <p:txBody>
          <a:bodyPr>
            <a:normAutofit/>
          </a:bodyPr>
          <a:lstStyle/>
          <a:p>
            <a:r>
              <a:rPr lang="en-GB" dirty="0"/>
              <a:t>Can you please get into pairs for an activity …</a:t>
            </a:r>
          </a:p>
          <a:p>
            <a:r>
              <a:rPr lang="en-GB" dirty="0"/>
              <a:t>You will be given an activity sheet containing different situations.</a:t>
            </a:r>
          </a:p>
          <a:p>
            <a:pPr lvl="1"/>
            <a:r>
              <a:rPr lang="en-GB" dirty="0"/>
              <a:t>Could you please complete the boxes to show what impact this situation would have on the individual, on others and the wider impact of this.  </a:t>
            </a:r>
          </a:p>
          <a:p>
            <a:pPr lvl="1"/>
            <a:r>
              <a:rPr lang="en-GB" dirty="0"/>
              <a:t>You have ten minutes to complete this then we will feedback as a larger group.</a:t>
            </a:r>
          </a:p>
          <a:p>
            <a:pPr marL="0" indent="0">
              <a:buNone/>
            </a:pPr>
            <a:endParaRPr lang="en-GB" dirty="0"/>
          </a:p>
        </p:txBody>
      </p:sp>
      <p:sp>
        <p:nvSpPr>
          <p:cNvPr id="4" name="Slide Number Placeholder 3">
            <a:extLst>
              <a:ext uri="{FF2B5EF4-FFF2-40B4-BE49-F238E27FC236}">
                <a16:creationId xmlns:a16="http://schemas.microsoft.com/office/drawing/2014/main" id="{B81C7FE4-6157-45D8-AF0E-BB684D481EF6}"/>
              </a:ext>
            </a:extLst>
          </p:cNvPr>
          <p:cNvSpPr>
            <a:spLocks noGrp="1"/>
          </p:cNvSpPr>
          <p:nvPr>
            <p:ph type="sldNum" sz="quarter" idx="12"/>
          </p:nvPr>
        </p:nvSpPr>
        <p:spPr/>
        <p:txBody>
          <a:bodyPr/>
          <a:lstStyle/>
          <a:p>
            <a:fld id="{B6F15528-21DE-4FAA-801E-634DDDAF4B2B}" type="slidenum">
              <a:rPr lang="en-US" smtClean="0"/>
              <a:pPr/>
              <a:t>28</a:t>
            </a:fld>
            <a:endParaRPr lang="en-US"/>
          </a:p>
        </p:txBody>
      </p:sp>
      <p:pic>
        <p:nvPicPr>
          <p:cNvPr id="7170" name="Picture 2" descr="Image result for puzzle">
            <a:extLst>
              <a:ext uri="{FF2B5EF4-FFF2-40B4-BE49-F238E27FC236}">
                <a16:creationId xmlns:a16="http://schemas.microsoft.com/office/drawing/2014/main" id="{D9523D6A-4929-466C-B961-AD6F8B99D6F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444208" y="295424"/>
            <a:ext cx="1340768" cy="1340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6193629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A0CBF-F4C6-4D42-A6B8-BDC519D9D126}"/>
              </a:ext>
            </a:extLst>
          </p:cNvPr>
          <p:cNvSpPr>
            <a:spLocks noGrp="1"/>
          </p:cNvSpPr>
          <p:nvPr>
            <p:ph type="title"/>
          </p:nvPr>
        </p:nvSpPr>
        <p:spPr/>
        <p:txBody>
          <a:bodyPr/>
          <a:lstStyle/>
          <a:p>
            <a:r>
              <a:rPr lang="en-GB" dirty="0"/>
              <a:t>Summary</a:t>
            </a:r>
          </a:p>
        </p:txBody>
      </p:sp>
      <p:sp>
        <p:nvSpPr>
          <p:cNvPr id="3" name="Content Placeholder 2">
            <a:extLst>
              <a:ext uri="{FF2B5EF4-FFF2-40B4-BE49-F238E27FC236}">
                <a16:creationId xmlns:a16="http://schemas.microsoft.com/office/drawing/2014/main" id="{6FF385C1-5088-4AD0-96D3-84BFA94B8D71}"/>
              </a:ext>
            </a:extLst>
          </p:cNvPr>
          <p:cNvSpPr>
            <a:spLocks noGrp="1"/>
          </p:cNvSpPr>
          <p:nvPr>
            <p:ph idx="1"/>
          </p:nvPr>
        </p:nvSpPr>
        <p:spPr>
          <a:xfrm>
            <a:off x="457200" y="1417638"/>
            <a:ext cx="8229600" cy="4525963"/>
          </a:xfrm>
        </p:spPr>
        <p:txBody>
          <a:bodyPr>
            <a:normAutofit fontScale="92500"/>
          </a:bodyPr>
          <a:lstStyle/>
          <a:p>
            <a:pPr marL="0" indent="0">
              <a:buNone/>
            </a:pPr>
            <a:r>
              <a:rPr lang="en-GB" sz="3600" u="sng" dirty="0"/>
              <a:t>What we covered today</a:t>
            </a:r>
            <a:endParaRPr lang="en-GB" sz="3600" dirty="0"/>
          </a:p>
          <a:p>
            <a:r>
              <a:rPr lang="en-GB" dirty="0"/>
              <a:t>Today we have looked at:</a:t>
            </a:r>
          </a:p>
          <a:p>
            <a:pPr lvl="1"/>
            <a:r>
              <a:rPr lang="en-GB" dirty="0"/>
              <a:t>What is violence and aggression?</a:t>
            </a:r>
          </a:p>
          <a:p>
            <a:pPr lvl="1"/>
            <a:r>
              <a:rPr lang="en-GB" dirty="0"/>
              <a:t>How does brain injury contribute to violent and aggressive behaviour?</a:t>
            </a:r>
          </a:p>
          <a:p>
            <a:pPr lvl="1"/>
            <a:r>
              <a:rPr lang="en-GB" dirty="0"/>
              <a:t>How do violent and aggressive behaviours impact an individual and those around them? </a:t>
            </a:r>
          </a:p>
          <a:p>
            <a:pPr lvl="1"/>
            <a:r>
              <a:rPr lang="en-GB" dirty="0"/>
              <a:t>How can services help to reduce and respond to violence and aggression in the context of brain injury?</a:t>
            </a:r>
          </a:p>
          <a:p>
            <a:pPr marL="0" indent="0">
              <a:buNone/>
            </a:pPr>
            <a:endParaRPr lang="en-GB" dirty="0"/>
          </a:p>
        </p:txBody>
      </p:sp>
      <p:sp>
        <p:nvSpPr>
          <p:cNvPr id="4" name="Slide Number Placeholder 3">
            <a:extLst>
              <a:ext uri="{FF2B5EF4-FFF2-40B4-BE49-F238E27FC236}">
                <a16:creationId xmlns:a16="http://schemas.microsoft.com/office/drawing/2014/main" id="{435DBF40-9F59-4232-8343-08C37C683F30}"/>
              </a:ext>
            </a:extLst>
          </p:cNvPr>
          <p:cNvSpPr>
            <a:spLocks noGrp="1"/>
          </p:cNvSpPr>
          <p:nvPr>
            <p:ph type="sldNum" sz="quarter" idx="12"/>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1532554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Welcome and Session Overview</a:t>
            </a:r>
          </a:p>
        </p:txBody>
      </p:sp>
      <p:sp>
        <p:nvSpPr>
          <p:cNvPr id="3" name="Content Placeholder 2"/>
          <p:cNvSpPr>
            <a:spLocks noGrp="1"/>
          </p:cNvSpPr>
          <p:nvPr>
            <p:ph idx="1"/>
          </p:nvPr>
        </p:nvSpPr>
        <p:spPr>
          <a:xfrm>
            <a:off x="457200" y="1124744"/>
            <a:ext cx="8229600" cy="5112568"/>
          </a:xfrm>
        </p:spPr>
        <p:txBody>
          <a:bodyPr>
            <a:normAutofit fontScale="92500" lnSpcReduction="10000"/>
          </a:bodyPr>
          <a:lstStyle/>
          <a:p>
            <a:pPr marL="0" indent="0">
              <a:buNone/>
            </a:pPr>
            <a:r>
              <a:rPr lang="en-GB" sz="3500" u="sng" dirty="0"/>
              <a:t>Session Aims</a:t>
            </a:r>
            <a:endParaRPr lang="en-GB" sz="3500" dirty="0"/>
          </a:p>
          <a:p>
            <a:pPr lvl="0"/>
            <a:r>
              <a:rPr lang="en-GB" sz="3000" dirty="0"/>
              <a:t>To gain an understanding of violence and aggression in the context of brain injury.</a:t>
            </a:r>
          </a:p>
          <a:p>
            <a:pPr lvl="0"/>
            <a:r>
              <a:rPr lang="en-GB" sz="3000" dirty="0"/>
              <a:t>To gain knowledge about what can cause an individual experiencing a brain injury to display violent or aggressive behaviour.  </a:t>
            </a:r>
          </a:p>
          <a:p>
            <a:pPr lvl="0"/>
            <a:r>
              <a:rPr lang="en-GB" sz="3000" dirty="0"/>
              <a:t>To gain an understanding of the impacts of violence and aggression on an individual and those around them.  </a:t>
            </a:r>
          </a:p>
          <a:p>
            <a:pPr lvl="0"/>
            <a:r>
              <a:rPr lang="en-GB" sz="3000" dirty="0"/>
              <a:t>To gain an understanding of what services can do to help reduce and respond to violence and aggression in the context of brain injury.</a:t>
            </a:r>
          </a:p>
        </p:txBody>
      </p:sp>
      <p:sp>
        <p:nvSpPr>
          <p:cNvPr id="4" name="Slide Number Placeholder 3"/>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18793553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C2069C-616A-483E-8FB0-7CE07573AF21}"/>
              </a:ext>
            </a:extLst>
          </p:cNvPr>
          <p:cNvSpPr>
            <a:spLocks noGrp="1"/>
          </p:cNvSpPr>
          <p:nvPr>
            <p:ph type="title"/>
          </p:nvPr>
        </p:nvSpPr>
        <p:spPr>
          <a:xfrm>
            <a:off x="478971" y="188640"/>
            <a:ext cx="8229600" cy="1143000"/>
          </a:xfrm>
        </p:spPr>
        <p:txBody>
          <a:bodyPr/>
          <a:lstStyle/>
          <a:p>
            <a:r>
              <a:rPr lang="en-GB" dirty="0"/>
              <a:t>Further Resources</a:t>
            </a:r>
          </a:p>
        </p:txBody>
      </p:sp>
      <p:sp>
        <p:nvSpPr>
          <p:cNvPr id="3" name="Content Placeholder 2">
            <a:extLst>
              <a:ext uri="{FF2B5EF4-FFF2-40B4-BE49-F238E27FC236}">
                <a16:creationId xmlns:a16="http://schemas.microsoft.com/office/drawing/2014/main" id="{8B8A4F42-5D37-4D1E-B59F-9A527359D285}"/>
              </a:ext>
            </a:extLst>
          </p:cNvPr>
          <p:cNvSpPr>
            <a:spLocks noGrp="1"/>
          </p:cNvSpPr>
          <p:nvPr>
            <p:ph idx="1"/>
          </p:nvPr>
        </p:nvSpPr>
        <p:spPr>
          <a:xfrm>
            <a:off x="323528" y="980728"/>
            <a:ext cx="8640960" cy="5328592"/>
          </a:xfrm>
        </p:spPr>
        <p:txBody>
          <a:bodyPr>
            <a:normAutofit fontScale="25000" lnSpcReduction="20000"/>
          </a:bodyPr>
          <a:lstStyle/>
          <a:p>
            <a:pPr marL="0" indent="0">
              <a:buNone/>
            </a:pPr>
            <a:r>
              <a:rPr lang="en-GB" sz="9600" dirty="0"/>
              <a:t>Further sources of information: </a:t>
            </a:r>
          </a:p>
          <a:p>
            <a:pPr lvl="0"/>
            <a:r>
              <a:rPr lang="en-GB" sz="6400" b="1" dirty="0"/>
              <a:t>Headway website:</a:t>
            </a:r>
            <a:r>
              <a:rPr lang="en-GB" sz="6400" dirty="0"/>
              <a:t> </a:t>
            </a:r>
            <a:r>
              <a:rPr lang="en-GB" sz="6400" u="sng" dirty="0">
                <a:hlinkClick r:id="rId2"/>
              </a:rPr>
              <a:t>https://www.headway.org.uk/</a:t>
            </a:r>
            <a:endParaRPr lang="en-GB" sz="6400" dirty="0"/>
          </a:p>
          <a:p>
            <a:pPr lvl="1"/>
            <a:r>
              <a:rPr lang="en-GB" sz="5600" dirty="0"/>
              <a:t>Information library: </a:t>
            </a:r>
            <a:r>
              <a:rPr lang="en-GB" sz="5600" u="sng" dirty="0">
                <a:hlinkClick r:id="rId3"/>
              </a:rPr>
              <a:t>https://www.headway.org.uk/about-brain-injury/individuals/information-library/</a:t>
            </a:r>
            <a:endParaRPr lang="en-GB" sz="5600" dirty="0"/>
          </a:p>
          <a:p>
            <a:pPr lvl="1"/>
            <a:r>
              <a:rPr lang="en-GB" sz="5600" dirty="0"/>
              <a:t>Factsheet on managing anger after brain injury: </a:t>
            </a:r>
            <a:r>
              <a:rPr lang="en-GB" sz="5600" u="sng" dirty="0">
                <a:hlinkClick r:id="rId4"/>
              </a:rPr>
              <a:t>https://www.headway.org.uk/media/3994/managing-anger-e-booklet.pdf</a:t>
            </a:r>
            <a:endParaRPr lang="en-GB" sz="5600" dirty="0"/>
          </a:p>
          <a:p>
            <a:pPr lvl="0"/>
            <a:r>
              <a:rPr lang="en-GB" sz="6400" b="1" dirty="0"/>
              <a:t>Brain Injury Toolbox Guide:</a:t>
            </a:r>
            <a:r>
              <a:rPr lang="en-GB" sz="6400" dirty="0"/>
              <a:t> </a:t>
            </a:r>
            <a:r>
              <a:rPr lang="en-GB" sz="6400" u="sng" dirty="0">
                <a:hlinkClick r:id="rId5"/>
              </a:rPr>
              <a:t>http://www.braininjurytoolbox.com/bi/Brain%20Injury%20101%20Guidebook.pdf</a:t>
            </a:r>
            <a:endParaRPr lang="en-GB" sz="6400" dirty="0"/>
          </a:p>
          <a:p>
            <a:pPr lvl="0"/>
            <a:r>
              <a:rPr lang="en-GB" sz="6400" b="1" dirty="0"/>
              <a:t>Formulations:</a:t>
            </a:r>
          </a:p>
          <a:p>
            <a:pPr lvl="1"/>
            <a:r>
              <a:rPr lang="en-GB" sz="5600" dirty="0"/>
              <a:t>Angry Cogs diagram: </a:t>
            </a:r>
            <a:r>
              <a:rPr lang="en-GB" sz="5600" u="sng" dirty="0">
                <a:hlinkClick r:id="rId6"/>
              </a:rPr>
              <a:t>https://www.getselfhelp.co.uk/docs/models/AngryCogs.pdf</a:t>
            </a:r>
            <a:endParaRPr lang="en-GB" sz="5600" dirty="0"/>
          </a:p>
          <a:p>
            <a:pPr lvl="1"/>
            <a:r>
              <a:rPr lang="en-GB" sz="5600" dirty="0"/>
              <a:t>Five systems diagram: </a:t>
            </a:r>
            <a:r>
              <a:rPr lang="en-GB" sz="5600" u="sng" dirty="0">
                <a:hlinkClick r:id="rId7"/>
              </a:rPr>
              <a:t>http://depressioninnewdads.com/wp-content/uploads/2015/07/DND-Worksheet-1-5-areas-formulation.pdf</a:t>
            </a:r>
            <a:r>
              <a:rPr lang="en-GB" sz="5600" dirty="0"/>
              <a:t> </a:t>
            </a:r>
          </a:p>
          <a:p>
            <a:pPr lvl="1"/>
            <a:r>
              <a:rPr lang="en-GB" sz="5600" dirty="0"/>
              <a:t>Cycle of Anger diagram: </a:t>
            </a:r>
            <a:r>
              <a:rPr lang="en-GB" sz="5600" u="sng" dirty="0">
                <a:hlinkClick r:id="rId8"/>
              </a:rPr>
              <a:t>https://www.therapistaid.com/worksheets/cycle-of-anger.pdf</a:t>
            </a:r>
            <a:endParaRPr lang="en-GB" sz="5600" dirty="0"/>
          </a:p>
          <a:p>
            <a:pPr marL="0" indent="0">
              <a:buNone/>
            </a:pPr>
            <a:r>
              <a:rPr lang="en-GB" sz="9600" dirty="0"/>
              <a:t>Further sources of support:</a:t>
            </a:r>
          </a:p>
          <a:p>
            <a:pPr lvl="0"/>
            <a:r>
              <a:rPr lang="en-GB" sz="6400" b="1" dirty="0"/>
              <a:t>Health:</a:t>
            </a:r>
          </a:p>
          <a:p>
            <a:pPr lvl="1"/>
            <a:r>
              <a:rPr lang="en-GB" sz="5600" dirty="0"/>
              <a:t>GP services</a:t>
            </a:r>
          </a:p>
          <a:p>
            <a:pPr lvl="1"/>
            <a:r>
              <a:rPr lang="en-GB" sz="5600" dirty="0"/>
              <a:t>Adult Neuro/ Community Rehab Services</a:t>
            </a:r>
          </a:p>
          <a:p>
            <a:pPr lvl="0"/>
            <a:r>
              <a:rPr lang="en-GB" sz="6400" b="1" dirty="0"/>
              <a:t>Local Authority:</a:t>
            </a:r>
          </a:p>
          <a:p>
            <a:pPr lvl="1"/>
            <a:r>
              <a:rPr lang="en-GB" sz="5600" dirty="0"/>
              <a:t>Social Services</a:t>
            </a:r>
          </a:p>
          <a:p>
            <a:pPr lvl="1"/>
            <a:r>
              <a:rPr lang="en-GB" sz="5600" dirty="0"/>
              <a:t>Housing</a:t>
            </a:r>
          </a:p>
          <a:p>
            <a:pPr lvl="0"/>
            <a:r>
              <a:rPr lang="en-GB" sz="6400" b="1" dirty="0"/>
              <a:t>Carer’s Support:</a:t>
            </a:r>
          </a:p>
          <a:p>
            <a:pPr lvl="1"/>
            <a:r>
              <a:rPr lang="en-GB" sz="5600" dirty="0"/>
              <a:t>Carer’s Trust</a:t>
            </a:r>
          </a:p>
          <a:p>
            <a:pPr lvl="0"/>
            <a:r>
              <a:rPr lang="en-GB" sz="6400" b="1" dirty="0"/>
              <a:t>Legal Support:</a:t>
            </a:r>
          </a:p>
          <a:p>
            <a:pPr lvl="1"/>
            <a:r>
              <a:rPr lang="en-GB" sz="5600" dirty="0"/>
              <a:t>Citizen’s Advice Bureaux</a:t>
            </a:r>
          </a:p>
          <a:p>
            <a:endParaRPr lang="en-GB" dirty="0"/>
          </a:p>
        </p:txBody>
      </p:sp>
      <p:sp>
        <p:nvSpPr>
          <p:cNvPr id="4" name="Slide Number Placeholder 3">
            <a:extLst>
              <a:ext uri="{FF2B5EF4-FFF2-40B4-BE49-F238E27FC236}">
                <a16:creationId xmlns:a16="http://schemas.microsoft.com/office/drawing/2014/main" id="{28C0725E-9261-4863-BAF7-C47715BC770F}"/>
              </a:ext>
            </a:extLst>
          </p:cNvPr>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42696417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5902F7-36D5-491C-BF26-43C95F494DEE}"/>
              </a:ext>
            </a:extLst>
          </p:cNvPr>
          <p:cNvSpPr>
            <a:spLocks noGrp="1"/>
          </p:cNvSpPr>
          <p:nvPr>
            <p:ph type="title"/>
          </p:nvPr>
        </p:nvSpPr>
        <p:spPr/>
        <p:txBody>
          <a:bodyPr/>
          <a:lstStyle/>
          <a:p>
            <a:r>
              <a:rPr lang="en-GB" dirty="0"/>
              <a:t>Thank You!</a:t>
            </a:r>
          </a:p>
        </p:txBody>
      </p:sp>
      <p:sp>
        <p:nvSpPr>
          <p:cNvPr id="3" name="Content Placeholder 2">
            <a:extLst>
              <a:ext uri="{FF2B5EF4-FFF2-40B4-BE49-F238E27FC236}">
                <a16:creationId xmlns:a16="http://schemas.microsoft.com/office/drawing/2014/main" id="{75280277-85B6-4BEC-BBBB-558FE24AFD65}"/>
              </a:ext>
            </a:extLst>
          </p:cNvPr>
          <p:cNvSpPr>
            <a:spLocks noGrp="1"/>
          </p:cNvSpPr>
          <p:nvPr>
            <p:ph idx="1"/>
          </p:nvPr>
        </p:nvSpPr>
        <p:spPr>
          <a:xfrm>
            <a:off x="457200" y="1600200"/>
            <a:ext cx="8229600" cy="4525963"/>
          </a:xfrm>
        </p:spPr>
        <p:txBody>
          <a:bodyPr/>
          <a:lstStyle/>
          <a:p>
            <a:r>
              <a:rPr lang="en-GB" dirty="0"/>
              <a:t>Any questions?</a:t>
            </a:r>
          </a:p>
          <a:p>
            <a:endParaRPr lang="en-GB" dirty="0"/>
          </a:p>
          <a:p>
            <a:endParaRPr lang="en-GB" dirty="0"/>
          </a:p>
          <a:p>
            <a:r>
              <a:rPr lang="en-GB" dirty="0"/>
              <a:t>Feedback </a:t>
            </a:r>
          </a:p>
          <a:p>
            <a:pPr lvl="1"/>
            <a:r>
              <a:rPr lang="en-GB" dirty="0"/>
              <a:t>Could you please complete a feedback questionnaire so we can use these to shape future sessions and know what has been helpful/ unhelpful.  </a:t>
            </a:r>
          </a:p>
        </p:txBody>
      </p:sp>
      <p:sp>
        <p:nvSpPr>
          <p:cNvPr id="4" name="Slide Number Placeholder 3">
            <a:extLst>
              <a:ext uri="{FF2B5EF4-FFF2-40B4-BE49-F238E27FC236}">
                <a16:creationId xmlns:a16="http://schemas.microsoft.com/office/drawing/2014/main" id="{2B5104E5-B47E-4B20-B926-3D7D81561216}"/>
              </a:ext>
            </a:extLst>
          </p:cNvPr>
          <p:cNvSpPr>
            <a:spLocks noGrp="1"/>
          </p:cNvSpPr>
          <p:nvPr>
            <p:ph type="sldNum" sz="quarter" idx="12"/>
          </p:nvPr>
        </p:nvSpPr>
        <p:spPr/>
        <p:txBody>
          <a:bodyPr/>
          <a:lstStyle/>
          <a:p>
            <a:fld id="{B6F15528-21DE-4FAA-801E-634DDDAF4B2B}" type="slidenum">
              <a:rPr lang="en-US" smtClean="0"/>
              <a:pPr/>
              <a:t>31</a:t>
            </a:fld>
            <a:endParaRPr lang="en-US"/>
          </a:p>
        </p:txBody>
      </p:sp>
      <p:pic>
        <p:nvPicPr>
          <p:cNvPr id="2054" name="Picture 6" descr="Image result for question">
            <a:extLst>
              <a:ext uri="{FF2B5EF4-FFF2-40B4-BE49-F238E27FC236}">
                <a16:creationId xmlns:a16="http://schemas.microsoft.com/office/drawing/2014/main" id="{244B2556-74BB-4522-9D6C-4FC091C881D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851920" y="1392911"/>
            <a:ext cx="3995936" cy="2264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6485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842683-C06E-4086-B56D-A764FC5F6A96}"/>
              </a:ext>
            </a:extLst>
          </p:cNvPr>
          <p:cNvSpPr>
            <a:spLocks noGrp="1"/>
          </p:cNvSpPr>
          <p:nvPr>
            <p:ph type="title"/>
          </p:nvPr>
        </p:nvSpPr>
        <p:spPr/>
        <p:txBody>
          <a:bodyPr>
            <a:normAutofit fontScale="90000"/>
          </a:bodyPr>
          <a:lstStyle/>
          <a:p>
            <a:r>
              <a:rPr lang="en-GB" dirty="0"/>
              <a:t>Welcome and Session Overview Continued …</a:t>
            </a:r>
          </a:p>
        </p:txBody>
      </p:sp>
      <p:sp>
        <p:nvSpPr>
          <p:cNvPr id="3" name="Content Placeholder 2">
            <a:extLst>
              <a:ext uri="{FF2B5EF4-FFF2-40B4-BE49-F238E27FC236}">
                <a16:creationId xmlns:a16="http://schemas.microsoft.com/office/drawing/2014/main" id="{CD56300E-D566-4210-9780-1563C5AEADF3}"/>
              </a:ext>
            </a:extLst>
          </p:cNvPr>
          <p:cNvSpPr>
            <a:spLocks noGrp="1"/>
          </p:cNvSpPr>
          <p:nvPr>
            <p:ph idx="1"/>
          </p:nvPr>
        </p:nvSpPr>
        <p:spPr>
          <a:xfrm>
            <a:off x="457200" y="1417638"/>
            <a:ext cx="8229600" cy="4819674"/>
          </a:xfrm>
        </p:spPr>
        <p:txBody>
          <a:bodyPr>
            <a:normAutofit fontScale="32500" lnSpcReduction="20000"/>
          </a:bodyPr>
          <a:lstStyle/>
          <a:p>
            <a:pPr marL="0" indent="0">
              <a:buNone/>
            </a:pPr>
            <a:r>
              <a:rPr lang="en-GB" sz="7400" u="sng" dirty="0"/>
              <a:t>Overview of the Session</a:t>
            </a:r>
            <a:endParaRPr lang="en-GB" sz="7400" dirty="0"/>
          </a:p>
          <a:p>
            <a:pPr lvl="0"/>
            <a:r>
              <a:rPr lang="en-GB" sz="7400" dirty="0"/>
              <a:t>This is a one-hour long violence and aggression in the context of brain injury training session.</a:t>
            </a:r>
          </a:p>
          <a:p>
            <a:pPr lvl="0"/>
            <a:r>
              <a:rPr lang="en-GB" sz="7400" dirty="0"/>
              <a:t>This aims to give you an overview of the potential causes of violent and aggressive behaviour in the context of brain injury, how these behaviours can impact individuals and those around them and how we can help.  </a:t>
            </a:r>
          </a:p>
          <a:p>
            <a:pPr lvl="0"/>
            <a:r>
              <a:rPr lang="en-GB" sz="7400" dirty="0"/>
              <a:t>This will cover: </a:t>
            </a:r>
          </a:p>
          <a:p>
            <a:pPr lvl="1"/>
            <a:r>
              <a:rPr lang="en-GB" sz="6200" dirty="0"/>
              <a:t>What is violence and aggression?</a:t>
            </a:r>
          </a:p>
          <a:p>
            <a:pPr lvl="1"/>
            <a:r>
              <a:rPr lang="en-GB" sz="6200" dirty="0"/>
              <a:t>How does brain injury contribute to violent and aggressive behaviour?</a:t>
            </a:r>
          </a:p>
          <a:p>
            <a:pPr lvl="1"/>
            <a:r>
              <a:rPr lang="en-GB" sz="6200" dirty="0"/>
              <a:t>How do violent and aggressive behaviours impact an individual and those around them? </a:t>
            </a:r>
          </a:p>
          <a:p>
            <a:pPr lvl="1"/>
            <a:r>
              <a:rPr lang="en-GB" sz="6200" dirty="0"/>
              <a:t>How can services help to reduce and respond to violence and aggression in the context of brain injury?</a:t>
            </a:r>
          </a:p>
          <a:p>
            <a:pPr lvl="1"/>
            <a:r>
              <a:rPr lang="en-GB" sz="6200" dirty="0"/>
              <a:t>Resources and further sources of information.</a:t>
            </a:r>
          </a:p>
          <a:p>
            <a:endParaRPr lang="en-GB" dirty="0"/>
          </a:p>
        </p:txBody>
      </p:sp>
      <p:sp>
        <p:nvSpPr>
          <p:cNvPr id="4" name="Slide Number Placeholder 3">
            <a:extLst>
              <a:ext uri="{FF2B5EF4-FFF2-40B4-BE49-F238E27FC236}">
                <a16:creationId xmlns:a16="http://schemas.microsoft.com/office/drawing/2014/main" id="{6EAF105F-26FF-4A34-936D-F7AD1BA292AC}"/>
              </a:ext>
            </a:extLst>
          </p:cNvPr>
          <p:cNvSpPr>
            <a:spLocks noGrp="1"/>
          </p:cNvSpPr>
          <p:nvPr>
            <p:ph type="sldNum" sz="quarter" idx="12"/>
          </p:nvPr>
        </p:nvSpPr>
        <p:spPr/>
        <p:txBody>
          <a:bodyPr/>
          <a:lstStyle/>
          <a:p>
            <a:fld id="{B6F15528-21DE-4FAA-801E-634DDDAF4B2B}" type="slidenum">
              <a:rPr lang="en-US" smtClean="0"/>
              <a:pPr/>
              <a:t>4</a:t>
            </a:fld>
            <a:endParaRPr lang="en-US"/>
          </a:p>
        </p:txBody>
      </p:sp>
    </p:spTree>
    <p:extLst>
      <p:ext uri="{BB962C8B-B14F-4D97-AF65-F5344CB8AC3E}">
        <p14:creationId xmlns:p14="http://schemas.microsoft.com/office/powerpoint/2010/main" val="42507344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BAC9C-8908-4CA0-9A9C-C384276AB205}"/>
              </a:ext>
            </a:extLst>
          </p:cNvPr>
          <p:cNvSpPr>
            <a:spLocks noGrp="1"/>
          </p:cNvSpPr>
          <p:nvPr>
            <p:ph type="ctrTitle"/>
          </p:nvPr>
        </p:nvSpPr>
        <p:spPr>
          <a:xfrm>
            <a:off x="683568" y="2924944"/>
            <a:ext cx="7772400" cy="1470025"/>
          </a:xfrm>
        </p:spPr>
        <p:txBody>
          <a:bodyPr>
            <a:normAutofit fontScale="90000"/>
          </a:bodyPr>
          <a:lstStyle/>
          <a:p>
            <a:r>
              <a:rPr lang="en-GB" sz="5400" dirty="0"/>
              <a:t>What is Violence and Aggression?</a:t>
            </a:r>
          </a:p>
        </p:txBody>
      </p:sp>
      <p:sp>
        <p:nvSpPr>
          <p:cNvPr id="4" name="Slide Number Placeholder 3">
            <a:extLst>
              <a:ext uri="{FF2B5EF4-FFF2-40B4-BE49-F238E27FC236}">
                <a16:creationId xmlns:a16="http://schemas.microsoft.com/office/drawing/2014/main" id="{2CB52C96-8AC5-4AF7-A412-B1FE464A036C}"/>
              </a:ext>
            </a:extLst>
          </p:cNvPr>
          <p:cNvSpPr>
            <a:spLocks noGrp="1"/>
          </p:cNvSpPr>
          <p:nvPr>
            <p:ph type="sldNum" sz="quarter" idx="12"/>
          </p:nvPr>
        </p:nvSpPr>
        <p:spPr/>
        <p:txBody>
          <a:bodyPr/>
          <a:lstStyle/>
          <a:p>
            <a:fld id="{B6F15528-21DE-4FAA-801E-634DDDAF4B2B}" type="slidenum">
              <a:rPr lang="en-US" smtClean="0"/>
              <a:pPr/>
              <a:t>5</a:t>
            </a:fld>
            <a:endParaRPr lang="en-US"/>
          </a:p>
        </p:txBody>
      </p:sp>
    </p:spTree>
    <p:extLst>
      <p:ext uri="{BB962C8B-B14F-4D97-AF65-F5344CB8AC3E}">
        <p14:creationId xmlns:p14="http://schemas.microsoft.com/office/powerpoint/2010/main" val="1461738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11C6D-5E2E-4B5B-9AE0-BE7B2753943C}"/>
              </a:ext>
            </a:extLst>
          </p:cNvPr>
          <p:cNvSpPr>
            <a:spLocks noGrp="1"/>
          </p:cNvSpPr>
          <p:nvPr>
            <p:ph type="title"/>
          </p:nvPr>
        </p:nvSpPr>
        <p:spPr>
          <a:xfrm>
            <a:off x="457200" y="274638"/>
            <a:ext cx="8229600" cy="1143000"/>
          </a:xfrm>
        </p:spPr>
        <p:txBody>
          <a:bodyPr/>
          <a:lstStyle/>
          <a:p>
            <a:r>
              <a:rPr lang="en-GB" dirty="0"/>
              <a:t>What is Violence and Aggression?</a:t>
            </a:r>
          </a:p>
        </p:txBody>
      </p:sp>
      <p:sp>
        <p:nvSpPr>
          <p:cNvPr id="3" name="Content Placeholder 2">
            <a:extLst>
              <a:ext uri="{FF2B5EF4-FFF2-40B4-BE49-F238E27FC236}">
                <a16:creationId xmlns:a16="http://schemas.microsoft.com/office/drawing/2014/main" id="{D7C51A77-68E5-4D0E-9FF6-4E1B856B4C77}"/>
              </a:ext>
            </a:extLst>
          </p:cNvPr>
          <p:cNvSpPr>
            <a:spLocks noGrp="1"/>
          </p:cNvSpPr>
          <p:nvPr>
            <p:ph idx="1"/>
          </p:nvPr>
        </p:nvSpPr>
        <p:spPr>
          <a:xfrm>
            <a:off x="457200" y="1224444"/>
            <a:ext cx="8229600" cy="4061048"/>
          </a:xfrm>
        </p:spPr>
        <p:txBody>
          <a:bodyPr>
            <a:normAutofit lnSpcReduction="10000"/>
          </a:bodyPr>
          <a:lstStyle/>
          <a:p>
            <a:r>
              <a:rPr lang="en-GB" dirty="0"/>
              <a:t>Violence is defined as a behaviour involving physical force intended to hurt, damage or kill someone or something.  </a:t>
            </a:r>
          </a:p>
          <a:p>
            <a:r>
              <a:rPr lang="en-GB" dirty="0"/>
              <a:t>Aggression is defined as feelings of anger or antipathy resulting in hostile or violent behaviour; readiness to attack or confront.  </a:t>
            </a:r>
          </a:p>
          <a:p>
            <a:r>
              <a:rPr lang="en-GB" dirty="0"/>
              <a:t>Feelings of aggression may lead to violent behaviours but they can occur independently.  </a:t>
            </a:r>
          </a:p>
          <a:p>
            <a:endParaRPr lang="en-GB" dirty="0"/>
          </a:p>
        </p:txBody>
      </p:sp>
      <p:sp>
        <p:nvSpPr>
          <p:cNvPr id="4" name="Slide Number Placeholder 3">
            <a:extLst>
              <a:ext uri="{FF2B5EF4-FFF2-40B4-BE49-F238E27FC236}">
                <a16:creationId xmlns:a16="http://schemas.microsoft.com/office/drawing/2014/main" id="{6044DDE4-40C4-4FAE-AFCB-0E6B71E8E7D6}"/>
              </a:ext>
            </a:extLst>
          </p:cNvPr>
          <p:cNvSpPr>
            <a:spLocks noGrp="1"/>
          </p:cNvSpPr>
          <p:nvPr>
            <p:ph type="sldNum" sz="quarter" idx="12"/>
          </p:nvPr>
        </p:nvSpPr>
        <p:spPr/>
        <p:txBody>
          <a:bodyPr/>
          <a:lstStyle/>
          <a:p>
            <a:fld id="{B6F15528-21DE-4FAA-801E-634DDDAF4B2B}" type="slidenum">
              <a:rPr lang="en-US" smtClean="0"/>
              <a:pPr/>
              <a:t>6</a:t>
            </a:fld>
            <a:endParaRPr lang="en-US"/>
          </a:p>
        </p:txBody>
      </p:sp>
      <p:pic>
        <p:nvPicPr>
          <p:cNvPr id="1028" name="Picture 4" descr="Image result for anger">
            <a:extLst>
              <a:ext uri="{FF2B5EF4-FFF2-40B4-BE49-F238E27FC236}">
                <a16:creationId xmlns:a16="http://schemas.microsoft.com/office/drawing/2014/main" id="{7BF48139-5A5F-4C9E-8A2C-264C988E9E9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551386" y="5028603"/>
            <a:ext cx="1136154" cy="113615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violence">
            <a:extLst>
              <a:ext uri="{FF2B5EF4-FFF2-40B4-BE49-F238E27FC236}">
                <a16:creationId xmlns:a16="http://schemas.microsoft.com/office/drawing/2014/main" id="{3E3CD218-897E-47D7-BCEE-6671B50A40C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443" y="5008807"/>
            <a:ext cx="1020738" cy="1125904"/>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aggression">
            <a:extLst>
              <a:ext uri="{FF2B5EF4-FFF2-40B4-BE49-F238E27FC236}">
                <a16:creationId xmlns:a16="http://schemas.microsoft.com/office/drawing/2014/main" id="{169EEFF2-0FC6-4E2D-87AA-63488500903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8601" y="5014306"/>
            <a:ext cx="1937792" cy="1090008"/>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Image result for violence">
            <a:extLst>
              <a:ext uri="{FF2B5EF4-FFF2-40B4-BE49-F238E27FC236}">
                <a16:creationId xmlns:a16="http://schemas.microsoft.com/office/drawing/2014/main" id="{C57DCF2D-7ACB-43F2-BB40-12BB9B082FF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83027" y="5028603"/>
            <a:ext cx="2123728" cy="1106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97429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A2167C-B892-4119-847F-43DBB0A08F72}"/>
              </a:ext>
            </a:extLst>
          </p:cNvPr>
          <p:cNvSpPr>
            <a:spLocks noGrp="1"/>
          </p:cNvSpPr>
          <p:nvPr>
            <p:ph type="title"/>
          </p:nvPr>
        </p:nvSpPr>
        <p:spPr/>
        <p:txBody>
          <a:bodyPr>
            <a:normAutofit fontScale="90000"/>
          </a:bodyPr>
          <a:lstStyle/>
          <a:p>
            <a:r>
              <a:rPr lang="en-GB" dirty="0"/>
              <a:t>What is Violence and Aggression? Continued …</a:t>
            </a:r>
          </a:p>
        </p:txBody>
      </p:sp>
      <p:sp>
        <p:nvSpPr>
          <p:cNvPr id="3" name="Content Placeholder 2">
            <a:extLst>
              <a:ext uri="{FF2B5EF4-FFF2-40B4-BE49-F238E27FC236}">
                <a16:creationId xmlns:a16="http://schemas.microsoft.com/office/drawing/2014/main" id="{B1F91F26-B11A-4861-B434-1BDEA5C82709}"/>
              </a:ext>
            </a:extLst>
          </p:cNvPr>
          <p:cNvSpPr>
            <a:spLocks noGrp="1"/>
          </p:cNvSpPr>
          <p:nvPr>
            <p:ph idx="1"/>
          </p:nvPr>
        </p:nvSpPr>
        <p:spPr>
          <a:xfrm>
            <a:off x="457200" y="1474036"/>
            <a:ext cx="8229600" cy="3989039"/>
          </a:xfrm>
        </p:spPr>
        <p:txBody>
          <a:bodyPr>
            <a:normAutofit fontScale="92500" lnSpcReduction="20000"/>
          </a:bodyPr>
          <a:lstStyle/>
          <a:p>
            <a:r>
              <a:rPr lang="en-GB" dirty="0"/>
              <a:t>Violence and aggression usually stem from feelings of anger.</a:t>
            </a:r>
          </a:p>
          <a:p>
            <a:r>
              <a:rPr lang="en-GB" dirty="0"/>
              <a:t>Anger doesn’t always lead to aggression and violence.  </a:t>
            </a:r>
          </a:p>
          <a:p>
            <a:r>
              <a:rPr lang="en-GB" dirty="0"/>
              <a:t>If manged effectively anger is a healthy emotion to experience.  </a:t>
            </a:r>
          </a:p>
          <a:p>
            <a:r>
              <a:rPr lang="en-GB" dirty="0"/>
              <a:t>However, when angry emotions are not managed and regulated these can lead to aggression and violence.</a:t>
            </a:r>
          </a:p>
          <a:p>
            <a:endParaRPr lang="en-GB" dirty="0"/>
          </a:p>
        </p:txBody>
      </p:sp>
      <p:sp>
        <p:nvSpPr>
          <p:cNvPr id="4" name="Slide Number Placeholder 3">
            <a:extLst>
              <a:ext uri="{FF2B5EF4-FFF2-40B4-BE49-F238E27FC236}">
                <a16:creationId xmlns:a16="http://schemas.microsoft.com/office/drawing/2014/main" id="{0FEEF552-DED2-42EB-AC22-4080B14173AB}"/>
              </a:ext>
            </a:extLst>
          </p:cNvPr>
          <p:cNvSpPr>
            <a:spLocks noGrp="1"/>
          </p:cNvSpPr>
          <p:nvPr>
            <p:ph type="sldNum" sz="quarter" idx="12"/>
          </p:nvPr>
        </p:nvSpPr>
        <p:spPr/>
        <p:txBody>
          <a:bodyPr/>
          <a:lstStyle/>
          <a:p>
            <a:fld id="{B6F15528-21DE-4FAA-801E-634DDDAF4B2B}" type="slidenum">
              <a:rPr lang="en-US" smtClean="0"/>
              <a:pPr/>
              <a:t>7</a:t>
            </a:fld>
            <a:endParaRPr lang="en-US"/>
          </a:p>
        </p:txBody>
      </p:sp>
      <p:pic>
        <p:nvPicPr>
          <p:cNvPr id="5" name="Picture 6" descr="Image result for violence">
            <a:extLst>
              <a:ext uri="{FF2B5EF4-FFF2-40B4-BE49-F238E27FC236}">
                <a16:creationId xmlns:a16="http://schemas.microsoft.com/office/drawing/2014/main" id="{2CE9B87B-8AE1-42B7-9BEE-A405C569432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5026288"/>
            <a:ext cx="1020738" cy="1125904"/>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4" descr="Image result for violence">
            <a:extLst>
              <a:ext uri="{FF2B5EF4-FFF2-40B4-BE49-F238E27FC236}">
                <a16:creationId xmlns:a16="http://schemas.microsoft.com/office/drawing/2014/main" id="{03405124-8A2A-4C8D-A9D2-52F2249562F0}"/>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83027" y="5028603"/>
            <a:ext cx="2123728" cy="110610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2" descr="Image result for aggression">
            <a:extLst>
              <a:ext uri="{FF2B5EF4-FFF2-40B4-BE49-F238E27FC236}">
                <a16:creationId xmlns:a16="http://schemas.microsoft.com/office/drawing/2014/main" id="{F3F7E8CE-6F64-400A-94AA-E26B3960BEE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38601" y="5014306"/>
            <a:ext cx="1937792" cy="1090008"/>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4" descr="Image result for anger">
            <a:extLst>
              <a:ext uri="{FF2B5EF4-FFF2-40B4-BE49-F238E27FC236}">
                <a16:creationId xmlns:a16="http://schemas.microsoft.com/office/drawing/2014/main" id="{37AE5B45-E0C0-4422-BA85-156E0C666AA7}"/>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51386" y="5028603"/>
            <a:ext cx="1136154" cy="11361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208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C269D-BB0C-4D26-BEDE-19B8794E8DBC}"/>
              </a:ext>
            </a:extLst>
          </p:cNvPr>
          <p:cNvSpPr>
            <a:spLocks noGrp="1"/>
          </p:cNvSpPr>
          <p:nvPr>
            <p:ph type="title"/>
          </p:nvPr>
        </p:nvSpPr>
        <p:spPr/>
        <p:txBody>
          <a:bodyPr>
            <a:normAutofit fontScale="90000"/>
          </a:bodyPr>
          <a:lstStyle/>
          <a:p>
            <a:r>
              <a:rPr lang="en-GB" dirty="0"/>
              <a:t>What is Aggression and Violence? Continued …</a:t>
            </a:r>
          </a:p>
        </p:txBody>
      </p:sp>
      <p:sp>
        <p:nvSpPr>
          <p:cNvPr id="3" name="Content Placeholder 2">
            <a:extLst>
              <a:ext uri="{FF2B5EF4-FFF2-40B4-BE49-F238E27FC236}">
                <a16:creationId xmlns:a16="http://schemas.microsoft.com/office/drawing/2014/main" id="{E67640E3-9903-4D72-AE09-E4F3A45B1C38}"/>
              </a:ext>
            </a:extLst>
          </p:cNvPr>
          <p:cNvSpPr>
            <a:spLocks noGrp="1"/>
          </p:cNvSpPr>
          <p:nvPr>
            <p:ph idx="1"/>
          </p:nvPr>
        </p:nvSpPr>
        <p:spPr>
          <a:xfrm>
            <a:off x="457200" y="1417638"/>
            <a:ext cx="8229600" cy="451315"/>
          </a:xfrm>
        </p:spPr>
        <p:txBody>
          <a:bodyPr>
            <a:normAutofit fontScale="85000" lnSpcReduction="20000"/>
          </a:bodyPr>
          <a:lstStyle/>
          <a:p>
            <a:r>
              <a:rPr lang="en-GB" dirty="0"/>
              <a:t>There are different forms of aggression, these include:</a:t>
            </a:r>
          </a:p>
          <a:p>
            <a:pPr marL="0" indent="0">
              <a:buNone/>
            </a:pPr>
            <a:endParaRPr lang="en-GB" sz="2400" dirty="0"/>
          </a:p>
          <a:p>
            <a:pPr>
              <a:buNone/>
            </a:pPr>
            <a:endParaRPr lang="en-GB" sz="2400" dirty="0"/>
          </a:p>
          <a:p>
            <a:endParaRPr lang="en-GB" dirty="0"/>
          </a:p>
        </p:txBody>
      </p:sp>
      <p:sp>
        <p:nvSpPr>
          <p:cNvPr id="4" name="Slide Number Placeholder 3">
            <a:extLst>
              <a:ext uri="{FF2B5EF4-FFF2-40B4-BE49-F238E27FC236}">
                <a16:creationId xmlns:a16="http://schemas.microsoft.com/office/drawing/2014/main" id="{776C27C7-3090-4756-A7D8-57517518C856}"/>
              </a:ext>
            </a:extLst>
          </p:cNvPr>
          <p:cNvSpPr>
            <a:spLocks noGrp="1"/>
          </p:cNvSpPr>
          <p:nvPr>
            <p:ph type="sldNum" sz="quarter" idx="12"/>
          </p:nvPr>
        </p:nvSpPr>
        <p:spPr/>
        <p:txBody>
          <a:bodyPr/>
          <a:lstStyle/>
          <a:p>
            <a:fld id="{B6F15528-21DE-4FAA-801E-634DDDAF4B2B}" type="slidenum">
              <a:rPr lang="en-US" smtClean="0"/>
              <a:pPr/>
              <a:t>8</a:t>
            </a:fld>
            <a:endParaRPr lang="en-US"/>
          </a:p>
        </p:txBody>
      </p:sp>
      <p:graphicFrame>
        <p:nvGraphicFramePr>
          <p:cNvPr id="5" name="Table 4">
            <a:extLst>
              <a:ext uri="{FF2B5EF4-FFF2-40B4-BE49-F238E27FC236}">
                <a16:creationId xmlns:a16="http://schemas.microsoft.com/office/drawing/2014/main" id="{FC2FBB99-3420-4286-97FE-30B575766280}"/>
              </a:ext>
            </a:extLst>
          </p:cNvPr>
          <p:cNvGraphicFramePr>
            <a:graphicFrameLocks noGrp="1"/>
          </p:cNvGraphicFramePr>
          <p:nvPr>
            <p:extLst>
              <p:ext uri="{D42A27DB-BD31-4B8C-83A1-F6EECF244321}">
                <p14:modId xmlns:p14="http://schemas.microsoft.com/office/powerpoint/2010/main" val="3745465830"/>
              </p:ext>
            </p:extLst>
          </p:nvPr>
        </p:nvGraphicFramePr>
        <p:xfrm>
          <a:off x="251520" y="1949101"/>
          <a:ext cx="8712968" cy="4008321"/>
        </p:xfrm>
        <a:graphic>
          <a:graphicData uri="http://schemas.openxmlformats.org/drawingml/2006/table">
            <a:tbl>
              <a:tblPr firstRow="1" bandRow="1">
                <a:tableStyleId>{5C22544A-7EE6-4342-B048-85BDC9FD1C3A}</a:tableStyleId>
              </a:tblPr>
              <a:tblGrid>
                <a:gridCol w="2178242">
                  <a:extLst>
                    <a:ext uri="{9D8B030D-6E8A-4147-A177-3AD203B41FA5}">
                      <a16:colId xmlns:a16="http://schemas.microsoft.com/office/drawing/2014/main" val="3398434082"/>
                    </a:ext>
                  </a:extLst>
                </a:gridCol>
                <a:gridCol w="6534726">
                  <a:extLst>
                    <a:ext uri="{9D8B030D-6E8A-4147-A177-3AD203B41FA5}">
                      <a16:colId xmlns:a16="http://schemas.microsoft.com/office/drawing/2014/main" val="2802025917"/>
                    </a:ext>
                  </a:extLst>
                </a:gridCol>
              </a:tblGrid>
              <a:tr h="641331">
                <a:tc>
                  <a:txBody>
                    <a:bodyPr/>
                    <a:lstStyle/>
                    <a:p>
                      <a:pPr algn="ctr"/>
                      <a:r>
                        <a:rPr lang="en-GB" dirty="0"/>
                        <a:t>Type of Aggression</a:t>
                      </a:r>
                    </a:p>
                  </a:txBody>
                  <a:tcPr/>
                </a:tc>
                <a:tc>
                  <a:txBody>
                    <a:bodyPr/>
                    <a:lstStyle/>
                    <a:p>
                      <a:pPr algn="ctr"/>
                      <a:r>
                        <a:rPr lang="en-GB" dirty="0"/>
                        <a:t>Examples</a:t>
                      </a:r>
                    </a:p>
                  </a:txBody>
                  <a:tcPr/>
                </a:tc>
                <a:extLst>
                  <a:ext uri="{0D108BD9-81ED-4DB2-BD59-A6C34878D82A}">
                    <a16:rowId xmlns:a16="http://schemas.microsoft.com/office/drawing/2014/main" val="1137312298"/>
                  </a:ext>
                </a:extLst>
              </a:tr>
              <a:tr h="1122330">
                <a:tc>
                  <a:txBody>
                    <a:bodyPr/>
                    <a:lstStyle/>
                    <a:p>
                      <a:pPr lvl="0"/>
                      <a:r>
                        <a:rPr lang="en-GB" sz="1800" kern="1200" dirty="0">
                          <a:solidFill>
                            <a:schemeClr val="dk1"/>
                          </a:solidFill>
                          <a:effectLst/>
                          <a:latin typeface="+mn-lt"/>
                          <a:ea typeface="+mn-ea"/>
                          <a:cs typeface="+mn-cs"/>
                        </a:rPr>
                        <a:t>Aggressive Language</a:t>
                      </a:r>
                    </a:p>
                  </a:txBody>
                  <a:tcPr/>
                </a:tc>
                <a:tc>
                  <a:txBody>
                    <a:bodyPr/>
                    <a:lstStyle/>
                    <a:p>
                      <a:pPr algn="l"/>
                      <a:r>
                        <a:rPr lang="en-GB" sz="1800" kern="1200" dirty="0">
                          <a:solidFill>
                            <a:schemeClr val="dk1"/>
                          </a:solidFill>
                          <a:effectLst/>
                          <a:latin typeface="+mn-lt"/>
                          <a:ea typeface="+mn-ea"/>
                          <a:cs typeface="+mn-cs"/>
                        </a:rPr>
                        <a:t>I.e. threats of violence, hostile responses, swearing and shouting etc.</a:t>
                      </a:r>
                      <a:endParaRPr lang="en-GB" dirty="0"/>
                    </a:p>
                  </a:txBody>
                  <a:tcPr/>
                </a:tc>
                <a:extLst>
                  <a:ext uri="{0D108BD9-81ED-4DB2-BD59-A6C34878D82A}">
                    <a16:rowId xmlns:a16="http://schemas.microsoft.com/office/drawing/2014/main" val="1286307071"/>
                  </a:ext>
                </a:extLst>
              </a:tr>
              <a:tr h="1122330">
                <a:tc>
                  <a:txBody>
                    <a:bodyPr/>
                    <a:lstStyle/>
                    <a:p>
                      <a:pPr lvl="0"/>
                      <a:r>
                        <a:rPr lang="en-GB" sz="1800" kern="1200" dirty="0">
                          <a:solidFill>
                            <a:schemeClr val="dk1"/>
                          </a:solidFill>
                          <a:effectLst/>
                          <a:latin typeface="+mn-lt"/>
                          <a:ea typeface="+mn-ea"/>
                          <a:cs typeface="+mn-cs"/>
                        </a:rPr>
                        <a:t>Aggressive body language </a:t>
                      </a:r>
                      <a:endParaRPr lang="en-GB" dirty="0"/>
                    </a:p>
                  </a:txBody>
                  <a:tcPr/>
                </a:tc>
                <a:tc>
                  <a:txBody>
                    <a:bodyPr/>
                    <a:lstStyle/>
                    <a:p>
                      <a:pPr algn="l"/>
                      <a:r>
                        <a:rPr lang="en-GB" sz="1800" kern="1200" dirty="0">
                          <a:solidFill>
                            <a:schemeClr val="dk1"/>
                          </a:solidFill>
                          <a:effectLst/>
                          <a:latin typeface="+mn-lt"/>
                          <a:ea typeface="+mn-ea"/>
                          <a:cs typeface="+mn-cs"/>
                        </a:rPr>
                        <a:t>I.e. threatening or intimidating posture, mimicking violent actions, gesticulating etc.</a:t>
                      </a:r>
                      <a:endParaRPr lang="en-GB" dirty="0"/>
                    </a:p>
                  </a:txBody>
                  <a:tcPr/>
                </a:tc>
                <a:extLst>
                  <a:ext uri="{0D108BD9-81ED-4DB2-BD59-A6C34878D82A}">
                    <a16:rowId xmlns:a16="http://schemas.microsoft.com/office/drawing/2014/main" val="1700480215"/>
                  </a:ext>
                </a:extLst>
              </a:tr>
              <a:tr h="112233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dirty="0">
                          <a:solidFill>
                            <a:schemeClr val="dk1"/>
                          </a:solidFill>
                          <a:effectLst/>
                          <a:latin typeface="+mn-lt"/>
                          <a:ea typeface="+mn-ea"/>
                          <a:cs typeface="+mn-cs"/>
                        </a:rPr>
                        <a:t>Aggressive actions</a:t>
                      </a:r>
                    </a:p>
                  </a:txBody>
                  <a:tcPr/>
                </a:tc>
                <a:tc>
                  <a:txBody>
                    <a:bodyPr/>
                    <a:lstStyle/>
                    <a:p>
                      <a:pPr algn="l"/>
                      <a:r>
                        <a:rPr lang="en-GB" sz="1800" kern="1200" dirty="0">
                          <a:solidFill>
                            <a:schemeClr val="dk1"/>
                          </a:solidFill>
                          <a:effectLst/>
                          <a:latin typeface="+mn-lt"/>
                          <a:ea typeface="+mn-ea"/>
                          <a:cs typeface="+mn-cs"/>
                        </a:rPr>
                        <a:t>I.e. slamming doors, banging items, taking things without asking first etc.</a:t>
                      </a:r>
                      <a:endParaRPr lang="en-GB" dirty="0"/>
                    </a:p>
                  </a:txBody>
                  <a:tcPr/>
                </a:tc>
                <a:extLst>
                  <a:ext uri="{0D108BD9-81ED-4DB2-BD59-A6C34878D82A}">
                    <a16:rowId xmlns:a16="http://schemas.microsoft.com/office/drawing/2014/main" val="4277765882"/>
                  </a:ext>
                </a:extLst>
              </a:tr>
            </a:tbl>
          </a:graphicData>
        </a:graphic>
      </p:graphicFrame>
    </p:spTree>
    <p:extLst>
      <p:ext uri="{BB962C8B-B14F-4D97-AF65-F5344CB8AC3E}">
        <p14:creationId xmlns:p14="http://schemas.microsoft.com/office/powerpoint/2010/main" val="4239795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DC269D-BB0C-4D26-BEDE-19B8794E8DBC}"/>
              </a:ext>
            </a:extLst>
          </p:cNvPr>
          <p:cNvSpPr>
            <a:spLocks noGrp="1"/>
          </p:cNvSpPr>
          <p:nvPr>
            <p:ph type="title"/>
          </p:nvPr>
        </p:nvSpPr>
        <p:spPr/>
        <p:txBody>
          <a:bodyPr>
            <a:normAutofit fontScale="90000"/>
          </a:bodyPr>
          <a:lstStyle/>
          <a:p>
            <a:r>
              <a:rPr lang="en-GB" dirty="0"/>
              <a:t>What is Aggression and Violence? Continued …</a:t>
            </a:r>
          </a:p>
        </p:txBody>
      </p:sp>
      <p:sp>
        <p:nvSpPr>
          <p:cNvPr id="3" name="Content Placeholder 2">
            <a:extLst>
              <a:ext uri="{FF2B5EF4-FFF2-40B4-BE49-F238E27FC236}">
                <a16:creationId xmlns:a16="http://schemas.microsoft.com/office/drawing/2014/main" id="{E67640E3-9903-4D72-AE09-E4F3A45B1C38}"/>
              </a:ext>
            </a:extLst>
          </p:cNvPr>
          <p:cNvSpPr>
            <a:spLocks noGrp="1"/>
          </p:cNvSpPr>
          <p:nvPr>
            <p:ph idx="1"/>
          </p:nvPr>
        </p:nvSpPr>
        <p:spPr>
          <a:xfrm>
            <a:off x="457200" y="1417638"/>
            <a:ext cx="8229600" cy="451315"/>
          </a:xfrm>
        </p:spPr>
        <p:txBody>
          <a:bodyPr>
            <a:normAutofit fontScale="85000" lnSpcReduction="20000"/>
          </a:bodyPr>
          <a:lstStyle/>
          <a:p>
            <a:r>
              <a:rPr lang="en-GB" dirty="0"/>
              <a:t>There are different forms of violence, these include:</a:t>
            </a:r>
          </a:p>
          <a:p>
            <a:pPr marL="0" indent="0">
              <a:buNone/>
            </a:pPr>
            <a:endParaRPr lang="en-GB" sz="2400" dirty="0"/>
          </a:p>
          <a:p>
            <a:pPr>
              <a:buNone/>
            </a:pPr>
            <a:endParaRPr lang="en-GB" sz="2400" dirty="0"/>
          </a:p>
          <a:p>
            <a:endParaRPr lang="en-GB" dirty="0"/>
          </a:p>
        </p:txBody>
      </p:sp>
      <p:sp>
        <p:nvSpPr>
          <p:cNvPr id="4" name="Slide Number Placeholder 3">
            <a:extLst>
              <a:ext uri="{FF2B5EF4-FFF2-40B4-BE49-F238E27FC236}">
                <a16:creationId xmlns:a16="http://schemas.microsoft.com/office/drawing/2014/main" id="{776C27C7-3090-4756-A7D8-57517518C856}"/>
              </a:ext>
            </a:extLst>
          </p:cNvPr>
          <p:cNvSpPr>
            <a:spLocks noGrp="1"/>
          </p:cNvSpPr>
          <p:nvPr>
            <p:ph type="sldNum" sz="quarter" idx="12"/>
          </p:nvPr>
        </p:nvSpPr>
        <p:spPr/>
        <p:txBody>
          <a:bodyPr/>
          <a:lstStyle/>
          <a:p>
            <a:fld id="{B6F15528-21DE-4FAA-801E-634DDDAF4B2B}" type="slidenum">
              <a:rPr lang="en-US" smtClean="0"/>
              <a:pPr/>
              <a:t>9</a:t>
            </a:fld>
            <a:endParaRPr lang="en-US"/>
          </a:p>
        </p:txBody>
      </p:sp>
      <p:graphicFrame>
        <p:nvGraphicFramePr>
          <p:cNvPr id="5" name="Table 4">
            <a:extLst>
              <a:ext uri="{FF2B5EF4-FFF2-40B4-BE49-F238E27FC236}">
                <a16:creationId xmlns:a16="http://schemas.microsoft.com/office/drawing/2014/main" id="{FC2FBB99-3420-4286-97FE-30B575766280}"/>
              </a:ext>
            </a:extLst>
          </p:cNvPr>
          <p:cNvGraphicFramePr>
            <a:graphicFrameLocks noGrp="1"/>
          </p:cNvGraphicFramePr>
          <p:nvPr>
            <p:extLst>
              <p:ext uri="{D42A27DB-BD31-4B8C-83A1-F6EECF244321}">
                <p14:modId xmlns:p14="http://schemas.microsoft.com/office/powerpoint/2010/main" val="3689414946"/>
              </p:ext>
            </p:extLst>
          </p:nvPr>
        </p:nvGraphicFramePr>
        <p:xfrm>
          <a:off x="251520" y="1949101"/>
          <a:ext cx="8712968" cy="4008321"/>
        </p:xfrm>
        <a:graphic>
          <a:graphicData uri="http://schemas.openxmlformats.org/drawingml/2006/table">
            <a:tbl>
              <a:tblPr firstRow="1" bandRow="1">
                <a:tableStyleId>{5C22544A-7EE6-4342-B048-85BDC9FD1C3A}</a:tableStyleId>
              </a:tblPr>
              <a:tblGrid>
                <a:gridCol w="2178242">
                  <a:extLst>
                    <a:ext uri="{9D8B030D-6E8A-4147-A177-3AD203B41FA5}">
                      <a16:colId xmlns:a16="http://schemas.microsoft.com/office/drawing/2014/main" val="3398434082"/>
                    </a:ext>
                  </a:extLst>
                </a:gridCol>
                <a:gridCol w="6534726">
                  <a:extLst>
                    <a:ext uri="{9D8B030D-6E8A-4147-A177-3AD203B41FA5}">
                      <a16:colId xmlns:a16="http://schemas.microsoft.com/office/drawing/2014/main" val="2802025917"/>
                    </a:ext>
                  </a:extLst>
                </a:gridCol>
              </a:tblGrid>
              <a:tr h="641331">
                <a:tc>
                  <a:txBody>
                    <a:bodyPr/>
                    <a:lstStyle/>
                    <a:p>
                      <a:pPr algn="ctr"/>
                      <a:r>
                        <a:rPr lang="en-GB" dirty="0"/>
                        <a:t>Type of Violence</a:t>
                      </a:r>
                    </a:p>
                  </a:txBody>
                  <a:tcPr/>
                </a:tc>
                <a:tc>
                  <a:txBody>
                    <a:bodyPr/>
                    <a:lstStyle/>
                    <a:p>
                      <a:pPr algn="ctr"/>
                      <a:r>
                        <a:rPr lang="en-GB" dirty="0"/>
                        <a:t>Examples</a:t>
                      </a:r>
                    </a:p>
                  </a:txBody>
                  <a:tcPr/>
                </a:tc>
                <a:extLst>
                  <a:ext uri="{0D108BD9-81ED-4DB2-BD59-A6C34878D82A}">
                    <a16:rowId xmlns:a16="http://schemas.microsoft.com/office/drawing/2014/main" val="1137312298"/>
                  </a:ext>
                </a:extLst>
              </a:tr>
              <a:tr h="1122330">
                <a:tc>
                  <a:txBody>
                    <a:bodyPr/>
                    <a:lstStyle/>
                    <a:p>
                      <a:pPr lvl="0"/>
                      <a:r>
                        <a:rPr lang="en-GB" sz="1800" kern="1200" dirty="0">
                          <a:solidFill>
                            <a:schemeClr val="dk1"/>
                          </a:solidFill>
                          <a:effectLst/>
                          <a:latin typeface="+mn-lt"/>
                          <a:ea typeface="+mn-ea"/>
                          <a:cs typeface="+mn-cs"/>
                        </a:rPr>
                        <a:t>Physical assault</a:t>
                      </a:r>
                    </a:p>
                  </a:txBody>
                  <a:tcPr/>
                </a:tc>
                <a:tc>
                  <a:txBody>
                    <a:bodyPr/>
                    <a:lstStyle/>
                    <a:p>
                      <a:pPr algn="l"/>
                      <a:r>
                        <a:rPr lang="en-GB" sz="1800" kern="1200" dirty="0">
                          <a:solidFill>
                            <a:schemeClr val="dk1"/>
                          </a:solidFill>
                          <a:effectLst/>
                          <a:latin typeface="+mn-lt"/>
                          <a:ea typeface="+mn-ea"/>
                          <a:cs typeface="+mn-cs"/>
                        </a:rPr>
                        <a:t>I.e. hitting, kicking, slapping etc.</a:t>
                      </a:r>
                      <a:endParaRPr lang="en-GB" dirty="0"/>
                    </a:p>
                  </a:txBody>
                  <a:tcPr/>
                </a:tc>
                <a:extLst>
                  <a:ext uri="{0D108BD9-81ED-4DB2-BD59-A6C34878D82A}">
                    <a16:rowId xmlns:a16="http://schemas.microsoft.com/office/drawing/2014/main" val="1286307071"/>
                  </a:ext>
                </a:extLst>
              </a:tr>
              <a:tr h="1122330">
                <a:tc>
                  <a:txBody>
                    <a:bodyPr/>
                    <a:lstStyle/>
                    <a:p>
                      <a:pPr lvl="0"/>
                      <a:r>
                        <a:rPr lang="en-GB" sz="1800" kern="1200" dirty="0">
                          <a:solidFill>
                            <a:schemeClr val="dk1"/>
                          </a:solidFill>
                          <a:effectLst/>
                          <a:latin typeface="+mn-lt"/>
                          <a:ea typeface="+mn-ea"/>
                          <a:cs typeface="+mn-cs"/>
                        </a:rPr>
                        <a:t>Physical damage</a:t>
                      </a:r>
                    </a:p>
                  </a:txBody>
                  <a:tcPr/>
                </a:tc>
                <a:tc>
                  <a:txBody>
                    <a:bodyPr/>
                    <a:lstStyle/>
                    <a:p>
                      <a:pPr algn="l"/>
                      <a:r>
                        <a:rPr lang="en-GB" sz="1800" kern="1200" dirty="0">
                          <a:solidFill>
                            <a:schemeClr val="dk1"/>
                          </a:solidFill>
                          <a:effectLst/>
                          <a:latin typeface="+mn-lt"/>
                          <a:ea typeface="+mn-ea"/>
                          <a:cs typeface="+mn-cs"/>
                        </a:rPr>
                        <a:t>I.e. smashing property, breaking windows, throwing objects etc.</a:t>
                      </a:r>
                      <a:endParaRPr lang="en-GB" dirty="0"/>
                    </a:p>
                  </a:txBody>
                  <a:tcPr/>
                </a:tc>
                <a:extLst>
                  <a:ext uri="{0D108BD9-81ED-4DB2-BD59-A6C34878D82A}">
                    <a16:rowId xmlns:a16="http://schemas.microsoft.com/office/drawing/2014/main" val="1700480215"/>
                  </a:ext>
                </a:extLst>
              </a:tr>
              <a:tr h="1122330">
                <a:tc>
                  <a:txBody>
                    <a:bodyPr/>
                    <a:lstStyle/>
                    <a:p>
                      <a:pPr lvl="0"/>
                      <a:r>
                        <a:rPr lang="en-GB" sz="1800" kern="1200" dirty="0">
                          <a:solidFill>
                            <a:schemeClr val="dk1"/>
                          </a:solidFill>
                          <a:effectLst/>
                          <a:latin typeface="+mn-lt"/>
                          <a:ea typeface="+mn-ea"/>
                          <a:cs typeface="+mn-cs"/>
                        </a:rPr>
                        <a:t>Use of weapons</a:t>
                      </a:r>
                    </a:p>
                  </a:txBody>
                  <a:tcPr/>
                </a:tc>
                <a:tc>
                  <a:txBody>
                    <a:bodyPr/>
                    <a:lstStyle/>
                    <a:p>
                      <a:pPr algn="l"/>
                      <a:r>
                        <a:rPr lang="en-GB" sz="1800" kern="1200" dirty="0">
                          <a:solidFill>
                            <a:schemeClr val="dk1"/>
                          </a:solidFill>
                          <a:effectLst/>
                          <a:latin typeface="+mn-lt"/>
                          <a:ea typeface="+mn-ea"/>
                          <a:cs typeface="+mn-cs"/>
                        </a:rPr>
                        <a:t>Using weapons to injure or damage someone or something.</a:t>
                      </a:r>
                      <a:endParaRPr lang="en-GB" dirty="0"/>
                    </a:p>
                  </a:txBody>
                  <a:tcPr/>
                </a:tc>
                <a:extLst>
                  <a:ext uri="{0D108BD9-81ED-4DB2-BD59-A6C34878D82A}">
                    <a16:rowId xmlns:a16="http://schemas.microsoft.com/office/drawing/2014/main" val="4277765882"/>
                  </a:ext>
                </a:extLst>
              </a:tr>
            </a:tbl>
          </a:graphicData>
        </a:graphic>
      </p:graphicFrame>
    </p:spTree>
    <p:extLst>
      <p:ext uri="{BB962C8B-B14F-4D97-AF65-F5344CB8AC3E}">
        <p14:creationId xmlns:p14="http://schemas.microsoft.com/office/powerpoint/2010/main" val="36703400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NeuroTriage PPT template</Template>
  <TotalTime>20220</TotalTime>
  <Words>1547</Words>
  <Application>Microsoft Office PowerPoint</Application>
  <PresentationFormat>On-screen Show (4:3)</PresentationFormat>
  <Paragraphs>223</Paragraphs>
  <Slides>31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Office Theme</vt:lpstr>
      <vt:lpstr>Brain Injury Training Violence and Aggression in the Context of Brain Injury Session </vt:lpstr>
      <vt:lpstr>Welcome and Session Overview</vt:lpstr>
      <vt:lpstr>Welcome and Session Overview</vt:lpstr>
      <vt:lpstr>Welcome and Session Overview Continued …</vt:lpstr>
      <vt:lpstr>What is Violence and Aggression?</vt:lpstr>
      <vt:lpstr>What is Violence and Aggression?</vt:lpstr>
      <vt:lpstr>What is Violence and Aggression? Continued …</vt:lpstr>
      <vt:lpstr>What is Aggression and Violence? Continued …</vt:lpstr>
      <vt:lpstr>What is Aggression and Violence? Continued …</vt:lpstr>
      <vt:lpstr>What is Aggression and Violence? Continued …</vt:lpstr>
      <vt:lpstr>Impacts of Brain Injury on Violence and Aggression</vt:lpstr>
      <vt:lpstr>Impacts of Brain Injury on Violence and Aggression</vt:lpstr>
      <vt:lpstr>Impacts of Brain Injury on Violence and Aggression Continued …</vt:lpstr>
      <vt:lpstr>Impacts of Brain Injury on Memory Continued …</vt:lpstr>
      <vt:lpstr>Small Group Discussion</vt:lpstr>
      <vt:lpstr>How can we help with Violence and Aggression in the Context of Brain Injury?</vt:lpstr>
      <vt:lpstr>How Should we Respond?</vt:lpstr>
      <vt:lpstr>How Should we Respond? Continued … </vt:lpstr>
      <vt:lpstr>How can we help with Violence and Aggression in the Context of Brain Injury? Continued …</vt:lpstr>
      <vt:lpstr>How can we help to Identify and Manage Situations?</vt:lpstr>
      <vt:lpstr>How can we help to Identify and Manage Situations? Continued …</vt:lpstr>
      <vt:lpstr>Assault Cycle</vt:lpstr>
      <vt:lpstr>Assault Cycle Continued …</vt:lpstr>
      <vt:lpstr>De-escalation Techniques</vt:lpstr>
      <vt:lpstr>Anger Formulation Vicious Cogs of Anger</vt:lpstr>
      <vt:lpstr>Anger Formulation Five Systems Formulation</vt:lpstr>
      <vt:lpstr>Anger Formulation The Cycle of Anger</vt:lpstr>
      <vt:lpstr>Activity</vt:lpstr>
      <vt:lpstr>Summary</vt:lpstr>
      <vt:lpstr>Further Resources</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Leigh, Natalie</dc:creator>
  <cp:lastModifiedBy>Leigh, Natalie</cp:lastModifiedBy>
  <cp:revision>120</cp:revision>
  <dcterms:created xsi:type="dcterms:W3CDTF">2017-11-08T10:04:13Z</dcterms:created>
  <dcterms:modified xsi:type="dcterms:W3CDTF">2018-10-26T14:39:35Z</dcterms:modified>
</cp:coreProperties>
</file>